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1" r:id="rId1"/>
    <p:sldMasterId id="2147483766" r:id="rId2"/>
    <p:sldMasterId id="2147483774" r:id="rId3"/>
    <p:sldMasterId id="2147483788" r:id="rId4"/>
    <p:sldMasterId id="2147483808" r:id="rId5"/>
    <p:sldMasterId id="2147483817" r:id="rId6"/>
  </p:sldMasterIdLst>
  <p:notesMasterIdLst>
    <p:notesMasterId r:id="rId22"/>
  </p:notesMasterIdLst>
  <p:sldIdLst>
    <p:sldId id="21321" r:id="rId7"/>
    <p:sldId id="21345" r:id="rId8"/>
    <p:sldId id="21357" r:id="rId9"/>
    <p:sldId id="21348" r:id="rId10"/>
    <p:sldId id="21354" r:id="rId11"/>
    <p:sldId id="21359" r:id="rId12"/>
    <p:sldId id="21341" r:id="rId13"/>
    <p:sldId id="11696" r:id="rId14"/>
    <p:sldId id="21349" r:id="rId15"/>
    <p:sldId id="21350" r:id="rId16"/>
    <p:sldId id="21347" r:id="rId17"/>
    <p:sldId id="21351" r:id="rId18"/>
    <p:sldId id="21346" r:id="rId19"/>
    <p:sldId id="21352" r:id="rId20"/>
    <p:sldId id="21356" r:id="rId21"/>
  </p:sldIdLst>
  <p:sldSz cx="12192000" cy="6858000"/>
  <p:notesSz cx="6950075" cy="92360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1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1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20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21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22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B0AC357-8CBE-43B3-A156-ACF346F4F34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443F8-0FAA-F3B7-2845-D01A6EC2C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7ED44-5BAD-575C-83F1-73F7708FF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55F99-ACF2-2932-5A08-DC09FF6C2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D911-A3C5-8258-AB49-5ACC3B84D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D662C-9000-9E4B-826A-7D40FB7904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599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0210B-E97D-3BCE-C58D-782097AF5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6332F-4AFB-C34F-5371-A09AB6BBA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E57DF-1322-0B9E-A599-7AD1FBF7C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01938-610F-3EAB-66E3-F2E77AD0E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62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CAC30-9535-0080-E0E2-CF0230263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09F31-5469-AAA3-371B-D6A240AD7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B19D9-DF67-155A-F611-9649FE205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90C6E-83C6-7BBB-0098-FA2A31424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3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C3D0A-A329-F160-C603-7BDF7EEB3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B48EE-A8F0-E7F3-2EF3-59BC643D1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51D14-C916-B678-594F-10DC4A003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FCD8B-FD40-EC1E-6E42-2EB938164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1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32E96-8FF9-E514-8C63-766B6B5A6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EB250-6CBB-370D-F0F3-DE85CF1A0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787F3-18A2-615F-97A6-0347C3676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9585-8C11-A7C0-ACEF-DF6533DA4C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2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553AF-2B65-B6C6-0173-A0804EEAB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9C38A-7DCC-20B3-1AA5-64FF0E974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CBB0C-4A33-1074-CE9F-C36FDE34A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2B94D-BDA9-F2C4-AD47-F3FAC86E5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10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2116A-8E8A-996E-07EC-B2D5F9308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D68CF-C165-5F35-16B5-B50D3001D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A4124-C9AE-7E45-A0B5-D0D9FA880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158B3-C68F-3E92-B770-80DB6E1EEB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248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22E-F5DE-17A3-D8E7-04D1B1BD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ED00C-7B09-2ED0-9C19-B40C35E2E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84962-90FC-94AE-9D9F-9FD7DE378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98361-F0A2-0CF6-B7CE-0BB8909F5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04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734A9-29AA-1AE5-268A-C5AD1C06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49D881-E9F9-0511-2621-A0DA6E6C2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708F9-F208-C149-3F69-F43A69056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C1FC6-8EDB-F6C0-9A4D-FF81E8E95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22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BA85E-27D3-3C4B-204C-6864D6F4B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AC240-0CB5-3AD5-89D4-F93121314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A7A85-2475-6ECE-AD96-31FE90A68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0BB18-BFEF-54AB-C26F-24DC52605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12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A9166-1937-AD61-D243-25615090F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313A3-492A-A495-5EE8-B41CBE57B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66453-508B-B9A5-121D-E74966D37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lnSpc>
                <a:spcPct val="115000"/>
              </a:lnSpc>
              <a:buFont typeface="Courier New" panose="02070309020205020404" pitchFamily="49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BDD0D-7ED7-6285-E126-7977CEDB3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28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299C5-3AAC-4E7C-DE7E-B47830901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B0628-7731-E003-0FEA-27D8F04F5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61601-C3DB-3E3B-13D3-49B47CDA7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Wingdings" panose="05000000000000000000" pitchFamily="2" charset="2"/>
              <a:buChar char="q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D6B1D-B51A-870B-FD95-AE57D502C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55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E9A7A-1D24-1D17-7F9D-10E01FE40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D5DD0E-6C35-4A6D-DF18-F463C5AA0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0CA97-5A43-D029-83C7-3B86BD3D7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52130-EFC2-1321-4A6A-904B6D4C3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645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20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D2888-D69A-AA36-FB6D-BA11955E2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ABCE6-61C6-E1FE-ABEF-5421D09C7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5309A-FD49-11ED-8441-9F659283D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AA202-7C15-1362-796A-32E5DF9E7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4548C-96BB-446E-81C5-DA1F869C267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44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1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31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A64339-B4CE-423E-9E16-D67587B01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98" b="-1"/>
          <a:stretch/>
        </p:blipFill>
        <p:spPr>
          <a:xfrm>
            <a:off x="0" y="0"/>
            <a:ext cx="12192000" cy="6870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54456-1C86-4E16-9E5B-9B61E378D5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646528"/>
            <a:ext cx="7162800" cy="914400"/>
          </a:xfrm>
          <a:prstGeom prst="rect">
            <a:avLst/>
          </a:prstGeom>
        </p:spPr>
        <p:txBody>
          <a:bodyPr anchor="ctr"/>
          <a:lstStyle>
            <a:lvl1pPr algn="l">
              <a:defRPr sz="6600" b="1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ea typeface="KaiTi" pitchFamily="49" charset="-122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B2145-AC23-4C4C-BB89-F866FE0845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24800" y="5867400"/>
            <a:ext cx="3930917" cy="56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600" b="1" i="1" baseline="0">
                <a:solidFill>
                  <a:schemeClr val="accent1">
                    <a:lumMod val="20000"/>
                    <a:lumOff val="80000"/>
                  </a:schemeClr>
                </a:solidFill>
                <a:ea typeface="KaiTi" pitchFamily="49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1E98DE-B620-4DF5-BB34-62AF2CE0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259" y="5057440"/>
            <a:ext cx="4203357" cy="6342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KaiTi" panose="02010609060101010101" pitchFamily="49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EA3887-1EC2-42FB-B19C-98F2BE54E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3733800"/>
            <a:ext cx="7162800" cy="8636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1" i="1" baseline="0">
                <a:solidFill>
                  <a:schemeClr val="accent3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KaiTi" panose="02010609060101010101" pitchFamily="49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Scripture</a:t>
            </a:r>
          </a:p>
        </p:txBody>
      </p:sp>
    </p:spTree>
    <p:extLst>
      <p:ext uri="{BB962C8B-B14F-4D97-AF65-F5344CB8AC3E}">
        <p14:creationId xmlns:p14="http://schemas.microsoft.com/office/powerpoint/2010/main" val="11804735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38" y="5268623"/>
            <a:ext cx="9677400" cy="82737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238" y="4253159"/>
            <a:ext cx="9677400" cy="6998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4000" b="1" i="1" baseline="0">
                <a:solidFill>
                  <a:schemeClr val="accent3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4" descr="Wavy Line Icons - Download Free Vector Icons | Noun Project">
            <a:extLst>
              <a:ext uri="{FF2B5EF4-FFF2-40B4-BE49-F238E27FC236}">
                <a16:creationId xmlns:a16="http://schemas.microsoft.com/office/drawing/2014/main" id="{1CFD8E27-9A87-4344-BF59-A903EC0D1B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34782" r="9238" b="34781"/>
          <a:stretch/>
        </p:blipFill>
        <p:spPr bwMode="auto">
          <a:xfrm>
            <a:off x="1066800" y="4953000"/>
            <a:ext cx="9820276" cy="4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45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822" y="6019800"/>
            <a:ext cx="5105400" cy="533400"/>
          </a:xfrm>
          <a:prstGeom prst="rect">
            <a:avLst/>
          </a:prstGeom>
          <a:ln w="38100">
            <a:noFill/>
          </a:ln>
        </p:spPr>
        <p:txBody>
          <a:bodyPr anchor="ctr"/>
          <a:lstStyle>
            <a:lvl1pPr algn="l">
              <a:defRPr sz="4000" b="1" i="1" baseline="0">
                <a:solidFill>
                  <a:schemeClr val="accent5">
                    <a:lumMod val="20000"/>
                    <a:lumOff val="8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 altLang="zh-CN" dirty="0"/>
              <a:t>Scripture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2822" y="304800"/>
            <a:ext cx="109728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4400" b="1" baseline="0">
                <a:solidFill>
                  <a:schemeClr val="bg1"/>
                </a:solidFill>
                <a:ea typeface="KaiTi" pitchFamily="49" charset="-122"/>
              </a:defRPr>
            </a:lvl1pPr>
            <a:lvl2pPr marL="457200" indent="0">
              <a:buFont typeface="Wingdings" pitchFamily="2" charset="2"/>
              <a:buNone/>
              <a:defRPr sz="4000" baseline="0">
                <a:solidFill>
                  <a:srgbClr val="FFFF99"/>
                </a:solidFill>
                <a:ea typeface="KaiTi" pitchFamily="49" charset="-122"/>
              </a:defRPr>
            </a:lvl2pPr>
            <a:lvl3pPr>
              <a:defRPr lang="en-US" sz="3600" kern="1200" baseline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KaiTi" pitchFamily="49" charset="-122"/>
                <a:cs typeface="+mn-cs"/>
              </a:defRPr>
            </a:lvl3pPr>
            <a:lvl4pPr>
              <a:defRPr sz="3200" baseline="0">
                <a:ea typeface="KaiTi" pitchFamily="49" charset="-122"/>
              </a:defRPr>
            </a:lvl4pPr>
            <a:lvl5pPr>
              <a:defRPr sz="3200" baseline="0">
                <a:ea typeface="KaiTi" pitchFamily="49" charset="-122"/>
              </a:defRPr>
            </a:lvl5pPr>
          </a:lstStyle>
          <a:p>
            <a:pPr lvl="0"/>
            <a:r>
              <a:rPr lang="en-US" dirty="0"/>
              <a:t>Scripture Passage</a:t>
            </a:r>
          </a:p>
        </p:txBody>
      </p:sp>
    </p:spTree>
    <p:extLst>
      <p:ext uri="{BB962C8B-B14F-4D97-AF65-F5344CB8AC3E}">
        <p14:creationId xmlns:p14="http://schemas.microsoft.com/office/powerpoint/2010/main" val="60864261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683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itchFamily="2" charset="2"/>
              <a:buChar char="v"/>
              <a:defRPr sz="4400" b="1" baseline="0">
                <a:ea typeface="KaiTi" pitchFamily="49" charset="-122"/>
              </a:defRPr>
            </a:lvl1pPr>
            <a:lvl2pPr marL="914400" indent="-457200">
              <a:buFont typeface="Wingdings" pitchFamily="2" charset="2"/>
              <a:buChar char="Ø"/>
              <a:defRPr sz="4000" b="1" i="1" baseline="0">
                <a:solidFill>
                  <a:srgbClr val="FFFF99"/>
                </a:solidFill>
                <a:ea typeface="KaiTi" pitchFamily="49" charset="-122"/>
              </a:defRPr>
            </a:lvl2pPr>
            <a:lvl3pPr>
              <a:defRPr lang="en-US" sz="3600" kern="1200" baseline="0" dirty="0" smtClean="0">
                <a:solidFill>
                  <a:schemeClr val="bg2">
                    <a:lumMod val="90000"/>
                  </a:schemeClr>
                </a:solidFill>
                <a:latin typeface="+mn-lt"/>
                <a:ea typeface="KaiTi" pitchFamily="49" charset="-122"/>
                <a:cs typeface="+mn-cs"/>
              </a:defRPr>
            </a:lvl3pPr>
            <a:lvl4pPr>
              <a:defRPr sz="3200" baseline="0">
                <a:ea typeface="KaiTi" pitchFamily="49" charset="-122"/>
              </a:defRPr>
            </a:lvl4pPr>
            <a:lvl5pPr>
              <a:defRPr sz="3200" baseline="0">
                <a:ea typeface="KaiTi" pitchFamily="49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501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6836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59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itchFamily="2" charset="2"/>
              <a:buChar char="v"/>
              <a:defRPr sz="4400" b="1" baseline="0">
                <a:ea typeface="KaiTi" pitchFamily="49" charset="-122"/>
              </a:defRPr>
            </a:lvl1pPr>
            <a:lvl2pPr marL="914400" indent="-457200">
              <a:buFont typeface="Wingdings" pitchFamily="2" charset="2"/>
              <a:buChar char="Ø"/>
              <a:defRPr sz="4000" b="1" i="1" baseline="0">
                <a:solidFill>
                  <a:srgbClr val="FFFF99"/>
                </a:solidFill>
                <a:ea typeface="KaiTi" pitchFamily="49" charset="-122"/>
              </a:defRPr>
            </a:lvl2pPr>
            <a:lvl3pPr>
              <a:defRPr sz="3600" baseline="0">
                <a:solidFill>
                  <a:schemeClr val="bg2">
                    <a:lumMod val="90000"/>
                  </a:schemeClr>
                </a:solidFill>
                <a:ea typeface="KaiTi" pitchFamily="49" charset="-122"/>
              </a:defRPr>
            </a:lvl3pPr>
            <a:lvl4pPr>
              <a:defRPr sz="3200" baseline="0">
                <a:ea typeface="KaiTi" pitchFamily="49" charset="-122"/>
              </a:defRPr>
            </a:lvl4pPr>
            <a:lvl5pPr>
              <a:defRPr sz="3200" baseline="0">
                <a:ea typeface="KaiTi" pitchFamily="49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27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2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with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1137"/>
            <a:ext cx="10972800" cy="762001"/>
          </a:xfrm>
          <a:prstGeom prst="rect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>
              <a:defRPr b="1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8142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itchFamily="2" charset="2"/>
              <a:buChar char="v"/>
              <a:defRPr sz="4400" b="1" baseline="0">
                <a:ea typeface="KaiTi" pitchFamily="49" charset="-122"/>
              </a:defRPr>
            </a:lvl1pPr>
            <a:lvl2pPr marL="914400" indent="-457200">
              <a:buFont typeface="Wingdings" pitchFamily="2" charset="2"/>
              <a:buChar char="Ø"/>
              <a:defRPr sz="4000" b="1" i="1" baseline="0">
                <a:solidFill>
                  <a:srgbClr val="FFFF99"/>
                </a:solidFill>
                <a:ea typeface="KaiTi" pitchFamily="49" charset="-122"/>
              </a:defRPr>
            </a:lvl2pPr>
            <a:lvl3pPr>
              <a:defRPr lang="en-US" sz="3600" kern="1200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KaiTi" pitchFamily="49" charset="-122"/>
                <a:cs typeface="+mn-cs"/>
              </a:defRPr>
            </a:lvl3pPr>
            <a:lvl4pPr>
              <a:defRPr sz="3200" baseline="0">
                <a:ea typeface="KaiTi" pitchFamily="49" charset="-122"/>
              </a:defRPr>
            </a:lvl4pPr>
            <a:lvl5pPr>
              <a:defRPr sz="3200" baseline="0">
                <a:ea typeface="KaiTi" pitchFamily="49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09600" y="1083898"/>
            <a:ext cx="10972800" cy="646331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>
            <a:lvl1pPr algn="r">
              <a:buNone/>
              <a:defRPr sz="3600" b="1" i="1" u="none" baseline="0">
                <a:solidFill>
                  <a:schemeClr val="accent3">
                    <a:lumMod val="20000"/>
                    <a:lumOff val="80000"/>
                  </a:schemeClr>
                </a:solidFill>
                <a:ea typeface="KaiTi" pitchFamily="49" charset="-122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5" descr="C:\Program Files\Microsoft Office\MEDIA\OFFICE12\Lines\BD14768_.gif">
            <a:extLst>
              <a:ext uri="{FF2B5EF4-FFF2-40B4-BE49-F238E27FC236}">
                <a16:creationId xmlns:a16="http://schemas.microsoft.com/office/drawing/2014/main" id="{251376EF-AA37-4887-8FB4-97C8DD77F6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8000" contrast="-52000"/>
          </a:blip>
          <a:srcRect/>
          <a:stretch>
            <a:fillRect/>
          </a:stretch>
        </p:blipFill>
        <p:spPr bwMode="auto">
          <a:xfrm>
            <a:off x="725864" y="994557"/>
            <a:ext cx="10715105" cy="133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26551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with Subtitle_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4908"/>
            <a:ext cx="10972800" cy="756407"/>
          </a:xfrm>
          <a:prstGeom prst="rect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>
              <a:defRPr b="1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972800" cy="4790492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itchFamily="2" charset="2"/>
              <a:buChar char="v"/>
              <a:defRPr sz="4400" b="1" baseline="0">
                <a:ea typeface="KaiTi" pitchFamily="49" charset="-122"/>
              </a:defRPr>
            </a:lvl1pPr>
            <a:lvl2pPr marL="914400" indent="-457200">
              <a:buFont typeface="Wingdings" pitchFamily="2" charset="2"/>
              <a:buChar char="Ø"/>
              <a:defRPr sz="4000" b="1" i="1" baseline="0">
                <a:solidFill>
                  <a:srgbClr val="FFFF99"/>
                </a:solidFill>
                <a:ea typeface="KaiTi" pitchFamily="49" charset="-122"/>
              </a:defRPr>
            </a:lvl2pPr>
            <a:lvl3pPr>
              <a:defRPr lang="en-US" sz="3600" kern="1200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KaiTi" pitchFamily="49" charset="-122"/>
                <a:cs typeface="+mn-cs"/>
              </a:defRPr>
            </a:lvl3pPr>
            <a:lvl4pPr>
              <a:defRPr sz="3200" baseline="0">
                <a:ea typeface="KaiTi" pitchFamily="49" charset="-122"/>
              </a:defRPr>
            </a:lvl4pPr>
            <a:lvl5pPr>
              <a:defRPr sz="3200" baseline="0">
                <a:ea typeface="KaiTi" pitchFamily="49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09600" y="1071315"/>
            <a:ext cx="10972800" cy="646331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>
            <a:lvl1pPr algn="r">
              <a:buNone/>
              <a:defRPr sz="3600" b="1" i="1" u="none" baseline="0">
                <a:solidFill>
                  <a:schemeClr val="accent3">
                    <a:lumMod val="20000"/>
                    <a:lumOff val="80000"/>
                  </a:schemeClr>
                </a:solidFill>
                <a:ea typeface="KaiTi" pitchFamily="49" charset="-122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5" name="Picture 5" descr="C:\Program Files\Microsoft Office\MEDIA\OFFICE12\Lines\BD14768_.gif">
            <a:extLst>
              <a:ext uri="{FF2B5EF4-FFF2-40B4-BE49-F238E27FC236}">
                <a16:creationId xmlns:a16="http://schemas.microsoft.com/office/drawing/2014/main" id="{87B87A3A-9B85-4BA8-875D-27D79A9B67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8000" contrast="-52000"/>
          </a:blip>
          <a:srcRect/>
          <a:stretch>
            <a:fillRect/>
          </a:stretch>
        </p:blipFill>
        <p:spPr bwMode="auto">
          <a:xfrm>
            <a:off x="738448" y="1004345"/>
            <a:ext cx="10715105" cy="133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59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46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400" b="1" kern="1200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KaiTi" pitchFamily="49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Cambria" panose="02040503050406030204" pitchFamily="18" charset="0"/>
                <a:ea typeface="KaiTi" panose="02010609060101010101" pitchFamily="49" charset="-122"/>
              </a:defRPr>
            </a:lvl1pPr>
            <a:lvl2pPr>
              <a:defRPr sz="2400" baseline="0">
                <a:latin typeface="Cambria" panose="02040503050406030204" pitchFamily="18" charset="0"/>
                <a:ea typeface="KaiTi" panose="02010609060101010101" pitchFamily="49" charset="-122"/>
              </a:defRPr>
            </a:lvl2pPr>
            <a:lvl3pPr>
              <a:defRPr sz="2000" baseline="0">
                <a:latin typeface="Cambria" panose="02040503050406030204" pitchFamily="18" charset="0"/>
                <a:ea typeface="KaiTi" panose="02010609060101010101" pitchFamily="49" charset="-122"/>
              </a:defRPr>
            </a:lvl3pPr>
            <a:lvl4pPr>
              <a:defRPr sz="1800" baseline="0">
                <a:latin typeface="Cambria" panose="02040503050406030204" pitchFamily="18" charset="0"/>
                <a:ea typeface="KaiTi" panose="02010609060101010101" pitchFamily="49" charset="-122"/>
              </a:defRPr>
            </a:lvl4pPr>
            <a:lvl5pPr>
              <a:defRPr sz="1800" baseline="0">
                <a:latin typeface="Cambria" panose="02040503050406030204" pitchFamily="18" charset="0"/>
                <a:ea typeface="KaiTi" panose="02010609060101010101" pitchFamily="49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Cambria" panose="02040503050406030204" pitchFamily="18" charset="0"/>
                <a:ea typeface="KaiTi" panose="02010609060101010101" pitchFamily="49" charset="-122"/>
              </a:defRPr>
            </a:lvl1pPr>
            <a:lvl2pPr>
              <a:defRPr sz="2400" baseline="0">
                <a:latin typeface="Cambria" panose="02040503050406030204" pitchFamily="18" charset="0"/>
                <a:ea typeface="KaiTi" panose="02010609060101010101" pitchFamily="49" charset="-122"/>
              </a:defRPr>
            </a:lvl2pPr>
            <a:lvl3pPr>
              <a:defRPr sz="2000" baseline="0">
                <a:latin typeface="Cambria" panose="02040503050406030204" pitchFamily="18" charset="0"/>
                <a:ea typeface="KaiTi" panose="02010609060101010101" pitchFamily="49" charset="-122"/>
              </a:defRPr>
            </a:lvl3pPr>
            <a:lvl4pPr>
              <a:defRPr sz="1800" baseline="0">
                <a:latin typeface="Cambria" panose="02040503050406030204" pitchFamily="18" charset="0"/>
                <a:ea typeface="KaiTi" panose="02010609060101010101" pitchFamily="49" charset="-122"/>
              </a:defRPr>
            </a:lvl4pPr>
            <a:lvl5pPr>
              <a:defRPr sz="1800" baseline="0">
                <a:latin typeface="Cambria" panose="02040503050406030204" pitchFamily="18" charset="0"/>
                <a:ea typeface="KaiTi" panose="02010609060101010101" pitchFamily="49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628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9784"/>
          </a:xfrm>
          <a:prstGeom prst="rect">
            <a:avLst/>
          </a:prstGeom>
        </p:spPr>
        <p:txBody>
          <a:bodyPr anchor="ctr"/>
          <a:lstStyle>
            <a:lvl1pPr>
              <a:defRPr sz="4800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baseline="0">
                <a:ea typeface="KaiTi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rgbClr val="FFFF00"/>
                </a:solidFill>
                <a:ea typeface="KaiTi" pitchFamily="49" charset="-122"/>
              </a:defRPr>
            </a:lvl1pPr>
            <a:lvl2pPr>
              <a:defRPr sz="3200" b="1" baseline="0">
                <a:solidFill>
                  <a:srgbClr val="66FF33"/>
                </a:solidFill>
                <a:ea typeface="KaiTi" pitchFamily="49" charset="-122"/>
              </a:defRPr>
            </a:lvl2pPr>
            <a:lvl3pPr>
              <a:defRPr sz="2800" b="1"/>
            </a:lvl3pPr>
            <a:lvl4pPr>
              <a:defRPr sz="2400" b="1"/>
            </a:lvl4pPr>
            <a:lvl5pPr>
              <a:defRPr sz="2400" b="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baseline="0">
                <a:ea typeface="KaiTi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rgbClr val="FFFF00"/>
                </a:solidFill>
                <a:ea typeface="KaiTi" pitchFamily="49" charset="-122"/>
              </a:defRPr>
            </a:lvl1pPr>
            <a:lvl2pPr>
              <a:defRPr sz="3200" b="1" baseline="0">
                <a:solidFill>
                  <a:srgbClr val="66FF33"/>
                </a:solidFill>
                <a:ea typeface="KaiTi" pitchFamily="49" charset="-122"/>
              </a:defRPr>
            </a:lvl2pPr>
            <a:lvl3pPr>
              <a:defRPr sz="2800" b="1"/>
            </a:lvl3pPr>
            <a:lvl4pPr>
              <a:defRPr sz="2400" b="1"/>
            </a:lvl4pPr>
            <a:lvl5pPr>
              <a:defRPr sz="2400" b="1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8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233316"/>
            <a:ext cx="4978400" cy="334962"/>
          </a:xfr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Scripture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627797"/>
            <a:ext cx="10972800" cy="5430102"/>
          </a:xfr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Scripture Passage</a:t>
            </a:r>
          </a:p>
        </p:txBody>
      </p:sp>
    </p:spTree>
    <p:extLst>
      <p:ext uri="{BB962C8B-B14F-4D97-AF65-F5344CB8AC3E}">
        <p14:creationId xmlns:p14="http://schemas.microsoft.com/office/powerpoint/2010/main" val="2658538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 b="1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89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699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1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5760027"/>
            <a:ext cx="4978400" cy="334962"/>
          </a:xfrm>
        </p:spPr>
        <p:txBody>
          <a:bodyPr/>
          <a:lstStyle>
            <a:lvl1pPr algn="r">
              <a:defRPr sz="2400" b="1" i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n-US"/>
              <a:t>Scripture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457203"/>
            <a:ext cx="10972800" cy="5101768"/>
          </a:xfrm>
        </p:spPr>
        <p:txBody>
          <a:bodyPr/>
          <a:lstStyle>
            <a:lvl1pPr marL="0" indent="0">
              <a:buNone/>
              <a:defRPr sz="360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Scripture Passage</a:t>
            </a:r>
          </a:p>
        </p:txBody>
      </p:sp>
    </p:spTree>
    <p:extLst>
      <p:ext uri="{BB962C8B-B14F-4D97-AF65-F5344CB8AC3E}">
        <p14:creationId xmlns:p14="http://schemas.microsoft.com/office/powerpoint/2010/main" val="758017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230085"/>
            <a:ext cx="10892009" cy="3262745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Bullet body text</a:t>
            </a:r>
          </a:p>
          <a:p>
            <a:pPr lvl="1"/>
            <a:r>
              <a:rPr lang="en-US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3716682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230085"/>
            <a:ext cx="5260467" cy="4851399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Bullet body text</a:t>
            </a:r>
          </a:p>
          <a:p>
            <a:pPr lvl="1"/>
            <a:r>
              <a:rPr lang="en-US"/>
              <a:t> Second level body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0212BD-4C14-1A48-BCF9-8AA706BCF3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1932" y="1230084"/>
            <a:ext cx="5260467" cy="4851399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Bullet body text</a:t>
            </a:r>
          </a:p>
          <a:p>
            <a:pPr lvl="1"/>
            <a:r>
              <a:rPr lang="en-US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3311158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90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78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218768"/>
            <a:ext cx="4978400" cy="334962"/>
          </a:xfrm>
        </p:spPr>
        <p:txBody>
          <a:bodyPr/>
          <a:lstStyle>
            <a:lvl1pPr algn="l">
              <a:defRPr sz="1800" b="1" i="1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Scripture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339856"/>
            <a:ext cx="10956758" cy="5692643"/>
          </a:xfr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Scripture Passage</a:t>
            </a:r>
          </a:p>
        </p:txBody>
      </p:sp>
    </p:spTree>
    <p:extLst>
      <p:ext uri="{BB962C8B-B14F-4D97-AF65-F5344CB8AC3E}">
        <p14:creationId xmlns:p14="http://schemas.microsoft.com/office/powerpoint/2010/main" val="3095728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470" y="472758"/>
            <a:ext cx="10892009" cy="792162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471" y="1306285"/>
            <a:ext cx="10892008" cy="507895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211629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421813"/>
            <a:ext cx="10892009" cy="506471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1154052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470" y="472758"/>
            <a:ext cx="10892009" cy="792162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470" y="1306286"/>
            <a:ext cx="5293353" cy="507895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0212BD-4C14-1A48-BCF9-8AA706BCF3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4666" y="1306285"/>
            <a:ext cx="5293353" cy="507895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924823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07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878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233316"/>
            <a:ext cx="4978400" cy="334962"/>
          </a:xfrm>
        </p:spPr>
        <p:txBody>
          <a:bodyPr/>
          <a:lstStyle>
            <a:lvl1pPr algn="l">
              <a:defRPr sz="2400" b="1" i="0">
                <a:solidFill>
                  <a:schemeClr val="bg1"/>
                </a:solidFill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Scripture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627797"/>
            <a:ext cx="10972800" cy="5430102"/>
          </a:xfrm>
        </p:spPr>
        <p:txBody>
          <a:bodyPr/>
          <a:lstStyle>
            <a:lvl1pPr marL="0" indent="0">
              <a:buNone/>
              <a:defRPr sz="3600"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Scripture Passage</a:t>
            </a:r>
          </a:p>
        </p:txBody>
      </p:sp>
    </p:spTree>
    <p:extLst>
      <p:ext uri="{BB962C8B-B14F-4D97-AF65-F5344CB8AC3E}">
        <p14:creationId xmlns:p14="http://schemas.microsoft.com/office/powerpoint/2010/main" val="2827250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421813"/>
            <a:ext cx="10892009" cy="5064712"/>
          </a:xfrm>
        </p:spPr>
        <p:txBody>
          <a:bodyPr/>
          <a:lstStyle>
            <a:lvl1pPr>
              <a:defRPr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  <a:lvl2pPr>
              <a:defRPr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1380978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436560"/>
            <a:ext cx="5260467" cy="5007103"/>
          </a:xfrm>
        </p:spPr>
        <p:txBody>
          <a:bodyPr/>
          <a:lstStyle>
            <a:lvl1pPr>
              <a:defRPr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  <a:lvl2pPr>
              <a:defRPr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0212BD-4C14-1A48-BCF9-8AA706BCF3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1932" y="1436559"/>
            <a:ext cx="5260467" cy="4448045"/>
          </a:xfrm>
        </p:spPr>
        <p:txBody>
          <a:bodyPr/>
          <a:lstStyle>
            <a:lvl1pPr>
              <a:defRPr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1pPr>
            <a:lvl2pPr>
              <a:defRPr b="1">
                <a:latin typeface="+mn-lt"/>
                <a:ea typeface="KaiTi" panose="02010609060101010101" pitchFamily="49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3652129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337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with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1137"/>
            <a:ext cx="10972800" cy="762001"/>
          </a:xfrm>
          <a:prstGeom prst="rect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>
              <a:defRPr b="1" baseline="0">
                <a:solidFill>
                  <a:schemeClr val="accent1">
                    <a:lumMod val="40000"/>
                    <a:lumOff val="60000"/>
                  </a:schemeClr>
                </a:solidFill>
                <a:ea typeface="KaiTi" pitchFamily="49" charset="-12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8142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itchFamily="2" charset="2"/>
              <a:buChar char="v"/>
              <a:defRPr sz="4400" b="1" baseline="0">
                <a:ea typeface="KaiTi" pitchFamily="49" charset="-122"/>
              </a:defRPr>
            </a:lvl1pPr>
            <a:lvl2pPr marL="914400" indent="-457200">
              <a:buFont typeface="Wingdings" pitchFamily="2" charset="2"/>
              <a:buChar char="Ø"/>
              <a:defRPr sz="4000" b="1" i="1" baseline="0">
                <a:solidFill>
                  <a:srgbClr val="FFFF99"/>
                </a:solidFill>
                <a:ea typeface="KaiTi" pitchFamily="49" charset="-122"/>
              </a:defRPr>
            </a:lvl2pPr>
            <a:lvl3pPr>
              <a:defRPr lang="en-US" sz="3600" kern="1200" baseline="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KaiTi" pitchFamily="49" charset="-122"/>
                <a:cs typeface="+mn-cs"/>
              </a:defRPr>
            </a:lvl3pPr>
            <a:lvl4pPr>
              <a:defRPr sz="3200" baseline="0">
                <a:ea typeface="KaiTi" pitchFamily="49" charset="-122"/>
              </a:defRPr>
            </a:lvl4pPr>
            <a:lvl5pPr>
              <a:defRPr sz="3200" baseline="0">
                <a:ea typeface="KaiTi" pitchFamily="49" charset="-12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09600" y="1083898"/>
            <a:ext cx="10972800" cy="646331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>
            <a:lvl1pPr algn="r">
              <a:buNone/>
              <a:defRPr sz="3600" b="1" i="1" u="none" baseline="0">
                <a:solidFill>
                  <a:schemeClr val="accent3">
                    <a:lumMod val="20000"/>
                    <a:lumOff val="80000"/>
                  </a:schemeClr>
                </a:solidFill>
                <a:ea typeface="KaiTi" pitchFamily="49" charset="-122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10" name="Picture 5" descr="C:\Program Files\Microsoft Office\MEDIA\OFFICE12\Lines\BD14768_.gif">
            <a:extLst>
              <a:ext uri="{FF2B5EF4-FFF2-40B4-BE49-F238E27FC236}">
                <a16:creationId xmlns:a16="http://schemas.microsoft.com/office/drawing/2014/main" id="{251376EF-AA37-4887-8FB4-97C8DD77F6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8000" contrast="-52000"/>
          </a:blip>
          <a:srcRect/>
          <a:stretch>
            <a:fillRect/>
          </a:stretch>
        </p:blipFill>
        <p:spPr bwMode="auto">
          <a:xfrm>
            <a:off x="725864" y="994557"/>
            <a:ext cx="10715105" cy="133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28039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436560"/>
            <a:ext cx="5260467" cy="500710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0212BD-4C14-1A48-BCF9-8AA706BCF3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1932" y="1436559"/>
            <a:ext cx="5260467" cy="44480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Bullet body text</a:t>
            </a:r>
          </a:p>
          <a:p>
            <a:pPr lvl="1"/>
            <a:r>
              <a:rPr 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182286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1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31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0" y="5760027"/>
            <a:ext cx="4978400" cy="334962"/>
          </a:xfrm>
        </p:spPr>
        <p:txBody>
          <a:bodyPr/>
          <a:lstStyle>
            <a:lvl1pPr algn="r">
              <a:defRPr sz="2400" b="1" i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n-US"/>
              <a:t>Scripture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457203"/>
            <a:ext cx="10972800" cy="5101768"/>
          </a:xfrm>
        </p:spPr>
        <p:txBody>
          <a:bodyPr/>
          <a:lstStyle>
            <a:lvl1pPr marL="0" indent="0">
              <a:buNone/>
              <a:defRPr sz="360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Scripture Passage</a:t>
            </a:r>
          </a:p>
        </p:txBody>
      </p:sp>
    </p:spTree>
    <p:extLst>
      <p:ext uri="{BB962C8B-B14F-4D97-AF65-F5344CB8AC3E}">
        <p14:creationId xmlns:p14="http://schemas.microsoft.com/office/powerpoint/2010/main" val="329086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230085"/>
            <a:ext cx="10892009" cy="3262745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Bullet body text</a:t>
            </a:r>
          </a:p>
          <a:p>
            <a:pPr lvl="1"/>
            <a:r>
              <a:rPr lang="en-US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156699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0390" y="1230085"/>
            <a:ext cx="5260467" cy="4851399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Bullet body text</a:t>
            </a:r>
          </a:p>
          <a:p>
            <a:pPr lvl="1"/>
            <a:r>
              <a:rPr lang="en-US"/>
              <a:t> Second level body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0212BD-4C14-1A48-BCF9-8AA706BCF3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1932" y="1230084"/>
            <a:ext cx="5260467" cy="4851399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Bullet body text</a:t>
            </a:r>
          </a:p>
          <a:p>
            <a:pPr lvl="1"/>
            <a:r>
              <a:rPr lang="en-US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233914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A87378B-0FAE-234F-83A9-276414CDB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0390" y="584353"/>
            <a:ext cx="1089200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Slide Title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F8FB7DA-89ED-634B-A058-64C84C8DD4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0390" y="1452716"/>
            <a:ext cx="10892009" cy="496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Bullet body text</a:t>
            </a:r>
          </a:p>
          <a:p>
            <a:pPr lvl="1"/>
            <a:r>
              <a:rPr lang="en-US" alt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109204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0" i="0" kern="1200">
          <a:solidFill>
            <a:schemeClr val="bg1"/>
          </a:solidFill>
          <a:latin typeface="Arial" panose="020B0604020202020204" pitchFamily="34" charset="0"/>
          <a:ea typeface="KaiTi" panose="02010609060101010101" pitchFamily="49" charset="-122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Arial" panose="020B0604020202020204" pitchFamily="34" charset="0"/>
          <a:ea typeface="KaiTi" panose="02010609060101010101" pitchFamily="49" charset="-122"/>
          <a:cs typeface="Arial" panose="020B0604020202020204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kern="1200">
          <a:solidFill>
            <a:schemeClr val="bg1"/>
          </a:solidFill>
          <a:latin typeface="Arial" panose="020B0604020202020204" pitchFamily="34" charset="0"/>
          <a:ea typeface="KaiTi" panose="02010609060101010101" pitchFamily="49" charset="-122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A87378B-0FAE-234F-83A9-276414CDB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0390" y="274638"/>
            <a:ext cx="1089200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F8FB7DA-89ED-634B-A058-64C84C8DD4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0390" y="1143000"/>
            <a:ext cx="10892009" cy="472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Bullet body text</a:t>
            </a:r>
          </a:p>
          <a:p>
            <a:pPr lvl="1"/>
            <a:r>
              <a:rPr lang="en-US" altLang="en-US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391376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 i="0" kern="1200">
          <a:solidFill>
            <a:schemeClr val="tx1"/>
          </a:solidFill>
          <a:latin typeface="+mn-lt"/>
          <a:ea typeface="+mj-ea"/>
          <a:cs typeface="Arial Narrow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0E3E4-9CCB-4D1D-B365-E0869F8D8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112"/>
          <a:stretch/>
        </p:blipFill>
        <p:spPr>
          <a:xfrm>
            <a:off x="0" y="-7690"/>
            <a:ext cx="12159475" cy="68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A87378B-0FAE-234F-83A9-276414CDB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0390" y="274638"/>
            <a:ext cx="1089200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F8FB7DA-89ED-634B-A058-64C84C8DD4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0390" y="1143000"/>
            <a:ext cx="10892009" cy="472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Bullet body text</a:t>
            </a:r>
          </a:p>
          <a:p>
            <a:pPr lvl="1"/>
            <a:r>
              <a:rPr lang="en-US" altLang="en-US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349670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 i="0" kern="1200">
          <a:solidFill>
            <a:schemeClr val="tx1"/>
          </a:solidFill>
          <a:latin typeface="+mn-lt"/>
          <a:ea typeface="+mj-ea"/>
          <a:cs typeface="Arial Narrow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A87378B-0FAE-234F-83A9-276414CDB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0390" y="472758"/>
            <a:ext cx="10892009" cy="792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Slide Title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F8FB7DA-89ED-634B-A058-64C84C8DD4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0391" y="1341120"/>
            <a:ext cx="10892008" cy="504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Bullet body text</a:t>
            </a:r>
          </a:p>
          <a:p>
            <a:pPr lvl="1"/>
            <a:r>
              <a:rPr lang="en-US" alt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1412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A87378B-0FAE-234F-83A9-276414CDB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0390" y="584353"/>
            <a:ext cx="10892009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Slide Title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F8FB7DA-89ED-634B-A058-64C84C8DD4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0390" y="1452716"/>
            <a:ext cx="10892009" cy="496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Bullet body text</a:t>
            </a:r>
          </a:p>
          <a:p>
            <a:pPr lvl="1"/>
            <a:r>
              <a:rPr lang="en-US" altLang="en-US" dirty="0"/>
              <a:t> Second level body text</a:t>
            </a:r>
          </a:p>
        </p:txBody>
      </p:sp>
    </p:spTree>
    <p:extLst>
      <p:ext uri="{BB962C8B-B14F-4D97-AF65-F5344CB8AC3E}">
        <p14:creationId xmlns:p14="http://schemas.microsoft.com/office/powerpoint/2010/main" val="98269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0" i="0" kern="1200">
          <a:solidFill>
            <a:schemeClr val="bg1"/>
          </a:solidFill>
          <a:latin typeface="+mn-lt"/>
          <a:ea typeface="KaiTi" panose="02010609060101010101" pitchFamily="49" charset="-122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rgbClr val="FFC000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b="0" i="0" kern="1200">
          <a:solidFill>
            <a:schemeClr val="bg1"/>
          </a:solidFill>
          <a:latin typeface="+mn-lt"/>
          <a:ea typeface="KaiTi" panose="02010609060101010101" pitchFamily="49" charset="-122"/>
          <a:cs typeface="Arial" panose="020B0604020202020204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kern="1200">
          <a:solidFill>
            <a:schemeClr val="bg1"/>
          </a:solidFill>
          <a:latin typeface="+mn-lt"/>
          <a:ea typeface="KaiTi" panose="02010609060101010101" pitchFamily="49" charset="-122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E9E8C-7818-AABC-36E5-6FA2E5C66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31A21-DC9E-FD79-F495-0BE9D658B4DF}"/>
              </a:ext>
            </a:extLst>
          </p:cNvPr>
          <p:cNvSpPr txBox="1"/>
          <p:nvPr/>
        </p:nvSpPr>
        <p:spPr>
          <a:xfrm>
            <a:off x="2468640" y="2025354"/>
            <a:ext cx="8046762" cy="18620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秋季系列： 操練信</a:t>
            </a:r>
            <a:r>
              <a:rPr kumimoji="0" lang="en-US" altLang="zh-CN" sz="4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·</a:t>
            </a:r>
            <a:r>
              <a:rPr kumimoji="0" lang="zh-CN" altLang="en-US" sz="4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望</a:t>
            </a:r>
            <a:r>
              <a:rPr kumimoji="0" lang="en-US" altLang="zh-CN" sz="4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·</a:t>
            </a:r>
            <a:r>
              <a:rPr kumimoji="0" lang="zh-CN" altLang="en-US" sz="4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愛 </a:t>
            </a:r>
            <a:r>
              <a:rPr kumimoji="0" lang="en-US" altLang="zh-CN" sz="4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#</a:t>
            </a:r>
            <a:r>
              <a:rPr kumimoji="0" lang="en-US" altLang="zh-CN" sz="4000" b="0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06</a:t>
            </a:r>
            <a:endParaRPr kumimoji="0" lang="en-US" altLang="zh-CN" sz="900" b="0" i="0" u="none" strike="noStrike" kern="1200" cap="none" spc="-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00" b="1" i="0" u="none" strike="noStrike" kern="1200" cap="none" spc="-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 </a:t>
            </a:r>
            <a:br>
              <a:rPr kumimoji="0" lang="en-US" altLang="zh-CN" sz="1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</a:br>
            <a:r>
              <a:rPr kumimoji="0" lang="zh-CN" altLang="en-US" sz="6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恩賜 </a:t>
            </a:r>
            <a:r>
              <a:rPr kumimoji="0" lang="en-US" altLang="zh-CN" sz="5400" b="0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&amp;</a:t>
            </a:r>
            <a:r>
              <a:rPr kumimoji="0" lang="en-US" altLang="zh-CN" sz="6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 </a:t>
            </a:r>
            <a:r>
              <a:rPr kumimoji="0" lang="zh-CN" altLang="en-US" sz="6000" b="1" i="0" u="none" strike="noStrike" kern="1200" cap="none" spc="-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+mn-cs"/>
              </a:rPr>
              <a:t>心志</a:t>
            </a:r>
            <a:endParaRPr kumimoji="0" lang="en-US" sz="6000" b="1" i="0" u="none" strike="noStrike" kern="1200" cap="none" spc="-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1B234-1359-0CF7-F668-8F265915658B}"/>
              </a:ext>
            </a:extLst>
          </p:cNvPr>
          <p:cNvSpPr txBox="1"/>
          <p:nvPr/>
        </p:nvSpPr>
        <p:spPr>
          <a:xfrm>
            <a:off x="2533296" y="5258040"/>
            <a:ext cx="548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耿為眾宣教士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1371F-275E-CD7D-E0E2-A0E1BC367897}"/>
              </a:ext>
            </a:extLst>
          </p:cNvPr>
          <p:cNvSpPr txBox="1"/>
          <p:nvPr/>
        </p:nvSpPr>
        <p:spPr>
          <a:xfrm>
            <a:off x="2468640" y="3909522"/>
            <a:ext cx="7766248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哥林多前書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14:20-25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213A3-D513-63DE-5E5F-82AB0CF16D2F}"/>
              </a:ext>
            </a:extLst>
          </p:cNvPr>
          <p:cNvSpPr txBox="1"/>
          <p:nvPr/>
        </p:nvSpPr>
        <p:spPr>
          <a:xfrm>
            <a:off x="9410575" y="6343578"/>
            <a:ext cx="2651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EDS-M 11/10/2024</a:t>
            </a:r>
            <a:endParaRPr kumimoji="0" lang="en-US" sz="2000" b="1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8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B7CA4-61C9-D21F-02AC-B85C73CE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A70C37-7426-1694-93AC-AF017F0D1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00" y="1303821"/>
            <a:ext cx="11260323" cy="3033823"/>
          </a:xfrm>
        </p:spPr>
        <p:txBody>
          <a:bodyPr>
            <a:noAutofit/>
          </a:bodyPr>
          <a:lstStyle/>
          <a:p>
            <a:pPr algn="just"/>
            <a:r>
              <a:rPr lang="en-US" altLang="zh-TW" baseline="30000" dirty="0">
                <a:solidFill>
                  <a:srgbClr val="FFC000"/>
                </a:solidFill>
              </a:rPr>
              <a:t>23</a:t>
            </a:r>
            <a:r>
              <a:rPr lang="en-US" altLang="zh-TW" baseline="30000" dirty="0">
                <a:solidFill>
                  <a:srgbClr val="FFFF00"/>
                </a:solidFill>
              </a:rPr>
              <a:t> </a:t>
            </a:r>
            <a:r>
              <a:rPr lang="zh-TW" altLang="en-US" dirty="0"/>
              <a:t>所以全教會聚在一處的時候</a:t>
            </a:r>
            <a:r>
              <a:rPr lang="en-US" altLang="zh-TW" dirty="0"/>
              <a:t>, </a:t>
            </a:r>
            <a:r>
              <a:rPr lang="zh-TW" altLang="en-US" dirty="0"/>
              <a:t>若都</a:t>
            </a:r>
            <a:r>
              <a:rPr lang="zh-TW" altLang="en-US" u="sng" dirty="0">
                <a:solidFill>
                  <a:srgbClr val="FFC000"/>
                </a:solidFill>
              </a:rPr>
              <a:t>說方言</a:t>
            </a:r>
            <a:r>
              <a:rPr lang="en-US" altLang="zh-TW" dirty="0"/>
              <a:t>, </a:t>
            </a:r>
            <a:r>
              <a:rPr lang="zh-TW" altLang="en-US" dirty="0"/>
              <a:t>偶然有不通  方言的</a:t>
            </a:r>
            <a:r>
              <a:rPr lang="en-US" altLang="zh-TW" dirty="0"/>
              <a:t>, </a:t>
            </a:r>
            <a:r>
              <a:rPr lang="zh-TW" altLang="en-US" dirty="0"/>
              <a:t>或是不信的人進來</a:t>
            </a:r>
            <a:r>
              <a:rPr lang="en-US" altLang="zh-TW" dirty="0"/>
              <a:t>, </a:t>
            </a:r>
            <a:r>
              <a:rPr lang="zh-TW" altLang="en-US" dirty="0"/>
              <a:t>豈不說你們癲狂了嗎？</a:t>
            </a:r>
            <a:endParaRPr lang="en-US" altLang="zh-TW" dirty="0"/>
          </a:p>
          <a:p>
            <a:pPr algn="just"/>
            <a:r>
              <a:rPr lang="en-US" altLang="zh-TW" baseline="30000" dirty="0">
                <a:solidFill>
                  <a:srgbClr val="FFC000"/>
                </a:solidFill>
              </a:rPr>
              <a:t>24</a:t>
            </a:r>
            <a:r>
              <a:rPr lang="en-US" altLang="zh-TW" baseline="30000" dirty="0">
                <a:solidFill>
                  <a:srgbClr val="FFFF00"/>
                </a:solidFill>
              </a:rPr>
              <a:t> </a:t>
            </a:r>
            <a:r>
              <a:rPr lang="zh-TW" altLang="en-US" dirty="0"/>
              <a:t>若都作</a:t>
            </a:r>
            <a:r>
              <a:rPr lang="zh-TW" altLang="en-US" u="sng" dirty="0">
                <a:solidFill>
                  <a:srgbClr val="FFC000"/>
                </a:solidFill>
              </a:rPr>
              <a:t>先知講道</a:t>
            </a:r>
            <a:r>
              <a:rPr lang="en-US" altLang="zh-TW" dirty="0"/>
              <a:t>, </a:t>
            </a:r>
            <a:r>
              <a:rPr lang="zh-TW" altLang="en-US" dirty="0"/>
              <a:t>偶然有不信的</a:t>
            </a:r>
            <a:r>
              <a:rPr lang="en-US" altLang="zh-TW" dirty="0"/>
              <a:t>, </a:t>
            </a:r>
            <a:r>
              <a:rPr lang="zh-TW" altLang="en-US" dirty="0"/>
              <a:t>或是不通方言的人進來</a:t>
            </a:r>
            <a:r>
              <a:rPr lang="en-US" altLang="zh-TW" dirty="0"/>
              <a:t>, </a:t>
            </a:r>
            <a:r>
              <a:rPr lang="zh-TW" altLang="en-US" dirty="0"/>
              <a:t>就被眾人勸醒</a:t>
            </a:r>
            <a:r>
              <a:rPr lang="en-US" altLang="zh-TW" dirty="0"/>
              <a:t>, </a:t>
            </a:r>
            <a:r>
              <a:rPr lang="zh-TW" altLang="en-US" dirty="0"/>
              <a:t>被眾人審明</a:t>
            </a:r>
            <a:r>
              <a:rPr lang="en-US" altLang="zh-TW" dirty="0"/>
              <a:t>, </a:t>
            </a:r>
            <a:r>
              <a:rPr lang="en-US" altLang="zh-TW" baseline="30000" dirty="0">
                <a:solidFill>
                  <a:srgbClr val="FFFF00"/>
                </a:solidFill>
              </a:rPr>
              <a:t>25 </a:t>
            </a:r>
            <a:r>
              <a:rPr lang="zh-TW" altLang="en-US" dirty="0"/>
              <a:t>他心裡的隱情顯露出來</a:t>
            </a:r>
            <a:r>
              <a:rPr lang="en-US" altLang="zh-TW" dirty="0"/>
              <a:t>, </a:t>
            </a:r>
            <a:r>
              <a:rPr lang="zh-TW" altLang="en-US" dirty="0"/>
              <a:t>就必將臉伏地</a:t>
            </a:r>
            <a:r>
              <a:rPr lang="en-US" altLang="zh-TW" dirty="0"/>
              <a:t>, </a:t>
            </a:r>
            <a:r>
              <a:rPr lang="zh-TW" altLang="en-US" dirty="0"/>
              <a:t>敬拜神</a:t>
            </a:r>
            <a:r>
              <a:rPr lang="en-US" altLang="zh-TW" dirty="0"/>
              <a:t>, </a:t>
            </a:r>
            <a:r>
              <a:rPr lang="zh-TW" altLang="en-US" dirty="0"/>
              <a:t>說</a:t>
            </a:r>
            <a:r>
              <a:rPr lang="en-US" altLang="zh-TW" dirty="0"/>
              <a:t>:</a:t>
            </a:r>
            <a:r>
              <a:rPr lang="zh-TW" altLang="en-US" dirty="0"/>
              <a:t>“神真是在你們中間了</a:t>
            </a:r>
            <a:r>
              <a:rPr lang="en-US" altLang="zh-TW" dirty="0"/>
              <a:t>.</a:t>
            </a:r>
            <a:r>
              <a:rPr lang="zh-TW" altLang="en-US" dirty="0"/>
              <a:t>” </a:t>
            </a:r>
          </a:p>
          <a:p>
            <a:pPr algn="just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99856D-1DC3-FB23-1114-6C0D26E8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8" y="6233316"/>
            <a:ext cx="4928781" cy="334962"/>
          </a:xfrm>
        </p:spPr>
        <p:txBody>
          <a:bodyPr/>
          <a:lstStyle/>
          <a:p>
            <a:r>
              <a:rPr lang="zh-CN" altLang="en-US" dirty="0"/>
              <a:t>哥林多前書</a:t>
            </a:r>
            <a:r>
              <a:rPr lang="en-US" altLang="zh-CN" dirty="0"/>
              <a:t>14:23-25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1A2A3-C04B-7DA8-624A-BC2B80EC8DAD}"/>
              </a:ext>
            </a:extLst>
          </p:cNvPr>
          <p:cNvSpPr txBox="1"/>
          <p:nvPr/>
        </p:nvSpPr>
        <p:spPr>
          <a:xfrm>
            <a:off x="592323" y="482123"/>
            <a:ext cx="9714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例證二：教會情境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DA46B-5391-2CA9-A884-BAAC295CED54}"/>
              </a:ext>
            </a:extLst>
          </p:cNvPr>
          <p:cNvSpPr txBox="1"/>
          <p:nvPr/>
        </p:nvSpPr>
        <p:spPr>
          <a:xfrm>
            <a:off x="659219" y="4388055"/>
            <a:ext cx="10678188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746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方言不是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為不信的人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”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  <a:p>
            <a:pPr marL="574675" marR="0" lvl="0" indent="-5746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講道更能造就教會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不信的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+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已信的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943C-4FF6-59DB-CD03-CEFCCDBF4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E4CB20-6A44-D7C5-2322-385233FD3223}"/>
              </a:ext>
            </a:extLst>
          </p:cNvPr>
          <p:cNvSpPr txBox="1"/>
          <p:nvPr/>
        </p:nvSpPr>
        <p:spPr>
          <a:xfrm>
            <a:off x="926722" y="1380915"/>
            <a:ext cx="871103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例證一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.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舊約預言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   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是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為不信的人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例證二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.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教會情境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不是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為不信的人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FB2F05-5512-28B5-B8EE-A1F5B5AACD36}"/>
              </a:ext>
            </a:extLst>
          </p:cNvPr>
          <p:cNvSpPr txBox="1"/>
          <p:nvPr/>
        </p:nvSpPr>
        <p:spPr>
          <a:xfrm>
            <a:off x="854318" y="478723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方言究竟為誰說？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72DA7-81B8-67DE-5F9D-D5A259A26D0F}"/>
              </a:ext>
            </a:extLst>
          </p:cNvPr>
          <p:cNvSpPr txBox="1"/>
          <p:nvPr/>
        </p:nvSpPr>
        <p:spPr>
          <a:xfrm>
            <a:off x="926722" y="2771960"/>
            <a:ext cx="87110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針對二種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不信的人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”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方言的功效不同！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74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知道神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但就不信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硬着颈项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</a:t>
            </a:r>
          </a:p>
          <a:p>
            <a:pPr marL="574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  <a:sym typeface="Wingdings" panose="05000000000000000000" pitchFamily="2" charset="2"/>
              </a:rPr>
              <a:t>    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方言就是神審判的記號！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746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没信神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但在寻求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渴慕信主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</a:t>
            </a:r>
          </a:p>
          <a:p>
            <a:pPr marL="5746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  <a:sym typeface="Wingdings" panose="05000000000000000000" pitchFamily="2" charset="2"/>
              </a:rPr>
              <a:t>    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方言成為信主的絆腳石！</a:t>
            </a:r>
          </a:p>
        </p:txBody>
      </p:sp>
    </p:spTree>
    <p:extLst>
      <p:ext uri="{BB962C8B-B14F-4D97-AF65-F5344CB8AC3E}">
        <p14:creationId xmlns:p14="http://schemas.microsoft.com/office/powerpoint/2010/main" val="26686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038C8-B92C-5FBD-4984-B3B1B482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6AB7B0-1EAF-FA1C-5B53-156F1D1A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147" y="1460741"/>
            <a:ext cx="9776604" cy="1782792"/>
          </a:xfrm>
        </p:spPr>
        <p:txBody>
          <a:bodyPr>
            <a:normAutofit/>
          </a:bodyPr>
          <a:lstStyle/>
          <a:p>
            <a:pPr algn="just"/>
            <a:r>
              <a:rPr lang="en-US" altLang="zh-TW" baseline="30000" dirty="0">
                <a:solidFill>
                  <a:srgbClr val="FFC000"/>
                </a:solidFill>
              </a:rPr>
              <a:t>20</a:t>
            </a:r>
            <a:r>
              <a:rPr lang="en-US" altLang="zh-TW" baseline="30000" dirty="0">
                <a:solidFill>
                  <a:srgbClr val="FFFF00"/>
                </a:solidFill>
              </a:rPr>
              <a:t> </a:t>
            </a:r>
            <a:r>
              <a:rPr lang="zh-TW" altLang="en-US" dirty="0"/>
              <a:t>弟兄們</a:t>
            </a:r>
            <a:r>
              <a:rPr lang="en-US" altLang="zh-TW" dirty="0"/>
              <a:t>, </a:t>
            </a:r>
            <a:r>
              <a:rPr lang="zh-TW" altLang="en-US" dirty="0"/>
              <a:t>在</a:t>
            </a:r>
            <a:r>
              <a:rPr lang="zh-TW" altLang="en-US" dirty="0">
                <a:solidFill>
                  <a:srgbClr val="FFFF00"/>
                </a:solidFill>
              </a:rPr>
              <a:t>心志</a:t>
            </a:r>
            <a:r>
              <a:rPr lang="zh-TW" altLang="en-US" dirty="0"/>
              <a:t>上不要</a:t>
            </a:r>
            <a:r>
              <a:rPr lang="zh-TW" altLang="en-US" dirty="0">
                <a:solidFill>
                  <a:srgbClr val="FFC000"/>
                </a:solidFill>
              </a:rPr>
              <a:t>作小孩</a:t>
            </a:r>
            <a:r>
              <a:rPr lang="zh-TW" altLang="en-US" sz="3200" dirty="0"/>
              <a:t>；</a:t>
            </a:r>
            <a:r>
              <a:rPr lang="zh-TW" altLang="en-US" dirty="0"/>
              <a:t>然而</a:t>
            </a:r>
            <a:r>
              <a:rPr lang="en-US" altLang="zh-TW" dirty="0"/>
              <a:t>, </a:t>
            </a:r>
            <a:r>
              <a:rPr lang="zh-TW" altLang="en-US" dirty="0"/>
              <a:t>在惡事上要作嬰孩</a:t>
            </a:r>
            <a:r>
              <a:rPr lang="en-US" altLang="zh-TW" dirty="0"/>
              <a:t>, </a:t>
            </a:r>
            <a:r>
              <a:rPr lang="zh-TW" altLang="en-US" dirty="0"/>
              <a:t>在</a:t>
            </a:r>
            <a:r>
              <a:rPr lang="zh-TW" altLang="en-US" dirty="0">
                <a:solidFill>
                  <a:srgbClr val="FFFF00"/>
                </a:solidFill>
              </a:rPr>
              <a:t>心志</a:t>
            </a:r>
            <a:r>
              <a:rPr lang="zh-TW" altLang="en-US" dirty="0"/>
              <a:t>上總要</a:t>
            </a:r>
            <a:r>
              <a:rPr lang="zh-TW" altLang="en-US" dirty="0">
                <a:solidFill>
                  <a:srgbClr val="FFC000"/>
                </a:solidFill>
              </a:rPr>
              <a:t>作大人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EB867C-BA20-F6F7-4E78-2FE209F8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18" y="6233316"/>
            <a:ext cx="4733682" cy="334962"/>
          </a:xfrm>
        </p:spPr>
        <p:txBody>
          <a:bodyPr/>
          <a:lstStyle/>
          <a:p>
            <a:r>
              <a:rPr lang="zh-CN" altLang="en-US" dirty="0"/>
              <a:t>哥林多前書</a:t>
            </a:r>
            <a:r>
              <a:rPr lang="en-US" altLang="zh-CN" dirty="0"/>
              <a:t>14:20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86D71-F80A-76A3-762E-95BB8D658C00}"/>
              </a:ext>
            </a:extLst>
          </p:cNvPr>
          <p:cNvSpPr txBox="1"/>
          <p:nvPr/>
        </p:nvSpPr>
        <p:spPr>
          <a:xfrm>
            <a:off x="854318" y="478723"/>
            <a:ext cx="5397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勸誡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: </a:t>
            </a: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要心志成熟！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4719D-65A8-76A5-31F4-9562986918FB}"/>
              </a:ext>
            </a:extLst>
          </p:cNvPr>
          <p:cNvSpPr txBox="1"/>
          <p:nvPr/>
        </p:nvSpPr>
        <p:spPr>
          <a:xfrm>
            <a:off x="897146" y="3040611"/>
            <a:ext cx="8496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心志</a:t>
            </a:r>
            <a:r>
              <a: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= </a:t>
            </a: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信心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/</a:t>
            </a: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信念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+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意志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/</a:t>
            </a: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志向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C225E-D6BF-E8F7-88C4-641E7477BFC8}"/>
              </a:ext>
            </a:extLst>
          </p:cNvPr>
          <p:cNvSpPr txBox="1"/>
          <p:nvPr/>
        </p:nvSpPr>
        <p:spPr>
          <a:xfrm>
            <a:off x="7746168" y="3102166"/>
            <a:ext cx="234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+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靈命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DC99-383F-A6CE-EDCD-C4CD45B6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3D9D44-FB38-B22A-389F-F6C209A54AF6}"/>
              </a:ext>
            </a:extLst>
          </p:cNvPr>
          <p:cNvSpPr txBox="1"/>
          <p:nvPr/>
        </p:nvSpPr>
        <p:spPr>
          <a:xfrm>
            <a:off x="926721" y="694465"/>
            <a:ext cx="3278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小孩的特點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F58716-F30F-62C0-1E64-A92ED1174C40}"/>
              </a:ext>
            </a:extLst>
          </p:cNvPr>
          <p:cNvSpPr txBox="1"/>
          <p:nvPr/>
        </p:nvSpPr>
        <p:spPr>
          <a:xfrm>
            <a:off x="926721" y="1671715"/>
            <a:ext cx="90909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思想上幼嫩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不成熟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！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喜愛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樂此不彼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非有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用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之事；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喜歡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隨心所欲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非持守規則；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1175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喜歡變化不定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而非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持久不變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；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pic>
        <p:nvPicPr>
          <p:cNvPr id="2" name="Picture 2" descr="Naughty Boy png images | PNGEgg">
            <a:extLst>
              <a:ext uri="{FF2B5EF4-FFF2-40B4-BE49-F238E27FC236}">
                <a16:creationId xmlns:a16="http://schemas.microsoft.com/office/drawing/2014/main" id="{8830BE96-1D11-3E27-AFFD-1988AE87A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1" b="94336" l="29556" r="70889">
                        <a14:foregroundMark x1="43444" y1="87500" x2="49444" y2="84375"/>
                        <a14:foregroundMark x1="44556" y1="88281" x2="50000" y2="88867"/>
                        <a14:foregroundMark x1="48889" y1="80664" x2="50889" y2="82617"/>
                        <a14:foregroundMark x1="56889" y1="83398" x2="59222" y2="82422"/>
                        <a14:foregroundMark x1="57333" y1="86328" x2="61778" y2="90820"/>
                        <a14:foregroundMark x1="56222" y1="89258" x2="59778" y2="92188"/>
                        <a14:foregroundMark x1="62333" y1="86133" x2="62778" y2="87305"/>
                        <a14:foregroundMark x1="62111" y1="85742" x2="62333" y2="86719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20" r="31484"/>
          <a:stretch/>
        </p:blipFill>
        <p:spPr bwMode="auto">
          <a:xfrm>
            <a:off x="8460280" y="1109964"/>
            <a:ext cx="2840479" cy="44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AE9CF1-6CE1-AA51-3F51-9E8CBEB7F14B}"/>
              </a:ext>
            </a:extLst>
          </p:cNvPr>
          <p:cNvSpPr txBox="1"/>
          <p:nvPr/>
        </p:nvSpPr>
        <p:spPr>
          <a:xfrm>
            <a:off x="926721" y="4583637"/>
            <a:ext cx="864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marR="0" lvl="0" indent="-56991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說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方言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: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當成樂趣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幼稚追求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炫耀自己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DD967-B2C5-1052-6A0F-FD41D8F0F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B65460-AFBB-E0AB-F7A4-7D86BCB3AA55}"/>
              </a:ext>
            </a:extLst>
          </p:cNvPr>
          <p:cNvSpPr txBox="1"/>
          <p:nvPr/>
        </p:nvSpPr>
        <p:spPr>
          <a:xfrm>
            <a:off x="652075" y="3583087"/>
            <a:ext cx="707844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marR="0" lvl="0" indent="-569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身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你的熱情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愛好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詢問他人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69913" marR="0" lvl="0" indent="-569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當你有心志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恩賜就賜予！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69913" marR="0" lvl="0" indent="-569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我是榮耀神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還是炫耀我？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A430B-3A14-48C5-A407-04B75D5E0D92}"/>
              </a:ext>
            </a:extLst>
          </p:cNvPr>
          <p:cNvSpPr txBox="1"/>
          <p:nvPr/>
        </p:nvSpPr>
        <p:spPr>
          <a:xfrm>
            <a:off x="625893" y="473501"/>
            <a:ext cx="7354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恩賜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&amp;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心志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(</a:t>
            </a:r>
            <a:r>
              <a:rPr kumimoji="1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信念</a:t>
            </a:r>
            <a:r>
              <a:rPr kumimoji="1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+</a:t>
            </a:r>
            <a:r>
              <a:rPr kumimoji="1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志向</a:t>
            </a:r>
            <a:r>
              <a:rPr kumimoji="1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+</a:t>
            </a:r>
            <a:r>
              <a:rPr kumimoji="1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靈命</a:t>
            </a:r>
            <a:r>
              <a:rPr kumimoji="1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)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F84642-2BC9-135E-EF3E-DBC0EB378ACD}"/>
              </a:ext>
            </a:extLst>
          </p:cNvPr>
          <p:cNvGraphicFramePr>
            <a:graphicFrameLocks noGrp="1"/>
          </p:cNvGraphicFramePr>
          <p:nvPr/>
        </p:nvGraphicFramePr>
        <p:xfrm>
          <a:off x="7898321" y="115925"/>
          <a:ext cx="1976050" cy="6603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057">
                  <a:extLst>
                    <a:ext uri="{9D8B030D-6E8A-4147-A177-3AD203B41FA5}">
                      <a16:colId xmlns:a16="http://schemas.microsoft.com/office/drawing/2014/main" val="1892275410"/>
                    </a:ext>
                  </a:extLst>
                </a:gridCol>
                <a:gridCol w="1477993">
                  <a:extLst>
                    <a:ext uri="{9D8B030D-6E8A-4147-A177-3AD203B41FA5}">
                      <a16:colId xmlns:a16="http://schemas.microsoft.com/office/drawing/2014/main" val="3734094608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幫助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64811243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領導</a:t>
                      </a:r>
                      <a:r>
                        <a:rPr lang="zh-CN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力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80292372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款</a:t>
                      </a:r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待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4472849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服事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713988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行政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152101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洞察力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99508155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信心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81512404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音樂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0676134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方言</a:t>
                      </a:r>
                      <a:b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</a:br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並翻譯</a:t>
                      </a:r>
                      <a:endParaRPr lang="en-US" altLang="zh-TW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166308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神蹟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16021979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手工藝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8241995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醫治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40144155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8A20CA-9B61-D1D3-0BC0-D70D6D207FF5}"/>
              </a:ext>
            </a:extLst>
          </p:cNvPr>
          <p:cNvGraphicFramePr>
            <a:graphicFrameLocks noGrp="1"/>
          </p:cNvGraphicFramePr>
          <p:nvPr/>
        </p:nvGraphicFramePr>
        <p:xfrm>
          <a:off x="10015564" y="118320"/>
          <a:ext cx="1976051" cy="6606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278">
                  <a:extLst>
                    <a:ext uri="{9D8B030D-6E8A-4147-A177-3AD203B41FA5}">
                      <a16:colId xmlns:a16="http://schemas.microsoft.com/office/drawing/2014/main" val="2799464813"/>
                    </a:ext>
                  </a:extLst>
                </a:gridCol>
                <a:gridCol w="1449773">
                  <a:extLst>
                    <a:ext uri="{9D8B030D-6E8A-4147-A177-3AD203B41FA5}">
                      <a16:colId xmlns:a16="http://schemas.microsoft.com/office/drawing/2014/main" val="2771109225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奉獻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291745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憐憫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6099652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智慧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99708107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學識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28553917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勸誡</a:t>
                      </a:r>
                      <a:endParaRPr lang="zh-TW" altLang="en-US" sz="3300" b="1" u="none" strike="noStrike" kern="1200" dirty="0">
                        <a:solidFill>
                          <a:schemeClr val="dk1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  <a:cs typeface="+mn-cs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6630277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教導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3782645"/>
                  </a:ext>
                </a:extLst>
              </a:tr>
              <a:tr h="101498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牧養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97647737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使徒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02421103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宣教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1008714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預言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1292311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傳福音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613746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代禱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4214070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00A0C8-E72D-1A1D-5A8B-CFB91158C36A}"/>
              </a:ext>
            </a:extLst>
          </p:cNvPr>
          <p:cNvSpPr txBox="1"/>
          <p:nvPr/>
        </p:nvSpPr>
        <p:spPr>
          <a:xfrm>
            <a:off x="684306" y="1429468"/>
            <a:ext cx="1976050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marR="0" lvl="0" indent="-569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身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</a:p>
          <a:p>
            <a:pPr marL="569913" marR="0" lvl="0" indent="-569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</a:p>
          <a:p>
            <a:pPr marL="569913" marR="0" lvl="0" indent="-569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6E376-3EAF-536B-C2B6-62837F0CA639}"/>
              </a:ext>
            </a:extLst>
          </p:cNvPr>
          <p:cNvSpPr txBox="1"/>
          <p:nvPr/>
        </p:nvSpPr>
        <p:spPr>
          <a:xfrm>
            <a:off x="1945070" y="1429467"/>
            <a:ext cx="3755758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發現你的恩賜！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你有服事志向？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服事信念為何？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3519DB-1FA0-8D67-A4BB-AF1DFEECE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642DFB-AAB0-D973-7278-A4AC60154145}"/>
              </a:ext>
            </a:extLst>
          </p:cNvPr>
          <p:cNvSpPr txBox="1"/>
          <p:nvPr/>
        </p:nvSpPr>
        <p:spPr>
          <a:xfrm>
            <a:off x="6109205" y="342168"/>
            <a:ext cx="574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懇求聖靈來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79473-F157-5BC7-2107-80B069C79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64" y="6617"/>
            <a:ext cx="5265402" cy="68447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5C638F-32D7-B283-779E-50C2FF2B4442}"/>
              </a:ext>
            </a:extLst>
          </p:cNvPr>
          <p:cNvSpPr txBox="1">
            <a:spLocks/>
          </p:cNvSpPr>
          <p:nvPr/>
        </p:nvSpPr>
        <p:spPr bwMode="auto">
          <a:xfrm>
            <a:off x="6268445" y="6191217"/>
            <a:ext cx="5485408" cy="5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——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新心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音樂事工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——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懇求聖靈來 May Your Spirit Come (新心音樂事工)">
            <a:hlinkClick r:id="" action="ppaction://media"/>
            <a:extLst>
              <a:ext uri="{FF2B5EF4-FFF2-40B4-BE49-F238E27FC236}">
                <a16:creationId xmlns:a16="http://schemas.microsoft.com/office/drawing/2014/main" id="{A268255C-5F2F-58AA-0D9B-DC8B47BB7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9848" y="6396523"/>
            <a:ext cx="163102" cy="16310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3E742E-5CA5-727B-17B6-B4A1626F9089}"/>
              </a:ext>
            </a:extLst>
          </p:cNvPr>
          <p:cNvSpPr txBox="1">
            <a:spLocks/>
          </p:cNvSpPr>
          <p:nvPr/>
        </p:nvSpPr>
        <p:spPr bwMode="auto">
          <a:xfrm>
            <a:off x="6433111" y="1182347"/>
            <a:ext cx="5421775" cy="452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懇求聖靈來，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滲透我的全人；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願祢蓬勃的生機，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澆灌我枯乾的心靈。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懇求聖靈來，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滋潤貧乏生命；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願祢熱切的愛，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融化我冰冷的心。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4CEA46-F5FF-18F7-7BEC-7664F823B19C}"/>
              </a:ext>
            </a:extLst>
          </p:cNvPr>
          <p:cNvSpPr txBox="1">
            <a:spLocks/>
          </p:cNvSpPr>
          <p:nvPr/>
        </p:nvSpPr>
        <p:spPr bwMode="auto">
          <a:xfrm>
            <a:off x="6283937" y="1182347"/>
            <a:ext cx="5720123" cy="460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求祢沛然降臨，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求祢充滿我心，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讓我存謙卑的心，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天天與祢同行。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求祢塑我個性，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求祢馴我心意，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讓我好憐憫公義，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時時與祢同行。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EB8782-953F-7805-D894-F16C9C0D5664}"/>
              </a:ext>
            </a:extLst>
          </p:cNvPr>
          <p:cNvSpPr txBox="1">
            <a:spLocks/>
          </p:cNvSpPr>
          <p:nvPr/>
        </p:nvSpPr>
        <p:spPr bwMode="auto">
          <a:xfrm>
            <a:off x="6268445" y="1182347"/>
            <a:ext cx="5751106" cy="445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求祢沛然降臨，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求祢充滿我心，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讓我存謙卑的心，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天天與祢同行。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求祢塑我個性，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求祢馴我心意，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讓我好憐憫公義，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時時與祢同行。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550481-DC9E-0E2B-BD34-64BAD4C1CBFE}"/>
              </a:ext>
            </a:extLst>
          </p:cNvPr>
          <p:cNvSpPr txBox="1">
            <a:spLocks/>
          </p:cNvSpPr>
          <p:nvPr/>
        </p:nvSpPr>
        <p:spPr bwMode="auto">
          <a:xfrm>
            <a:off x="6534144" y="1182347"/>
            <a:ext cx="5219709" cy="464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FFC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懇求聖靈來，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開啟我的眼睛；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願祢智慧的話語，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引導我進入真理。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懇求聖靈來，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勝過我的不義；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願我甘心樂意，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順服祢時刻導引。</a:t>
            </a:r>
          </a:p>
        </p:txBody>
      </p:sp>
    </p:spTree>
    <p:extLst>
      <p:ext uri="{BB962C8B-B14F-4D97-AF65-F5344CB8AC3E}">
        <p14:creationId xmlns:p14="http://schemas.microsoft.com/office/powerpoint/2010/main" val="32969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2" grpId="1"/>
      <p:bldP spid="13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CD3DC-918B-C834-2E7A-2CC25D360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9532D9-418C-04FD-8961-1C757BDE337A}"/>
              </a:ext>
            </a:extLst>
          </p:cNvPr>
          <p:cNvSpPr txBox="1"/>
          <p:nvPr/>
        </p:nvSpPr>
        <p:spPr>
          <a:xfrm>
            <a:off x="851960" y="758978"/>
            <a:ext cx="204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小調研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2F13E-D4B0-6BC1-B316-36C67D96BB8E}"/>
              </a:ext>
            </a:extLst>
          </p:cNvPr>
          <p:cNvSpPr txBox="1"/>
          <p:nvPr/>
        </p:nvSpPr>
        <p:spPr>
          <a:xfrm>
            <a:off x="903718" y="1711400"/>
            <a:ext cx="695782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你覺得自己有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某些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愛好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你覺得自己有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某些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專長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嗎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？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你覺得自己有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屬靈恩賜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嗎？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屬靈恩賜用到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了哪裡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51AF0-8283-8446-5AF6-423260448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3158" y="928539"/>
            <a:ext cx="2883606" cy="4443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4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153E-19C4-1ED9-D9FA-51A14E939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FB64F8-42AD-F252-4DA5-5E49FAE7AF1A}"/>
              </a:ext>
            </a:extLst>
          </p:cNvPr>
          <p:cNvSpPr txBox="1"/>
          <p:nvPr/>
        </p:nvSpPr>
        <p:spPr>
          <a:xfrm>
            <a:off x="851960" y="477778"/>
            <a:ext cx="6423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屬靈恩賜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天賦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)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的定義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8F15D-65FA-1776-2A01-AACCFE04E764}"/>
              </a:ext>
            </a:extLst>
          </p:cNvPr>
          <p:cNvSpPr txBox="1"/>
          <p:nvPr/>
        </p:nvSpPr>
        <p:spPr>
          <a:xfrm>
            <a:off x="903718" y="1364862"/>
            <a:ext cx="10783646" cy="36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希臘文：</a:t>
            </a:r>
            <a:r>
              <a:rPr kumimoji="0" lang="el-G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χάρισμα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el-G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δωρεά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英文：   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Gifts of the Spirit, Spiritual Gifts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聖靈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賜予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屬天的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恩典的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、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免費的禮物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藉著塑造個別信徒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來造就信徒群體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—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教會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形成：一蹴而就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&amp;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慢工細活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果效：事半功倍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心甘情愿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充满喜乐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AD26E-BF9C-2E3B-96E8-6880B8A2BFF8}"/>
              </a:ext>
            </a:extLst>
          </p:cNvPr>
          <p:cNvSpPr txBox="1"/>
          <p:nvPr/>
        </p:nvSpPr>
        <p:spPr>
          <a:xfrm>
            <a:off x="903718" y="5091975"/>
            <a:ext cx="1067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746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你有沒有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?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是否願意用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?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如何使用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?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F66D6-D69D-9DF9-D0C8-27B8A17E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CC1593-870B-8A84-468F-E9B37EF202D3}"/>
              </a:ext>
            </a:extLst>
          </p:cNvPr>
          <p:cNvSpPr txBox="1"/>
          <p:nvPr/>
        </p:nvSpPr>
        <p:spPr>
          <a:xfrm>
            <a:off x="483704" y="233498"/>
            <a:ext cx="923330" cy="63910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你有哪些屬靈恩賜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819D0-A3E3-827F-1052-7CF1CA1CB3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1" t="2684" r="9059" b="6331"/>
          <a:stretch/>
        </p:blipFill>
        <p:spPr>
          <a:xfrm>
            <a:off x="9251485" y="141443"/>
            <a:ext cx="2867305" cy="410333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15DCF7B-50FC-A62B-4C65-8B48C0D0461F}"/>
              </a:ext>
            </a:extLst>
          </p:cNvPr>
          <p:cNvGraphicFramePr>
            <a:graphicFrameLocks noGrp="1"/>
          </p:cNvGraphicFramePr>
          <p:nvPr/>
        </p:nvGraphicFramePr>
        <p:xfrm>
          <a:off x="1696528" y="141443"/>
          <a:ext cx="3794826" cy="6603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494">
                  <a:extLst>
                    <a:ext uri="{9D8B030D-6E8A-4147-A177-3AD203B41FA5}">
                      <a16:colId xmlns:a16="http://schemas.microsoft.com/office/drawing/2014/main" val="1892275410"/>
                    </a:ext>
                  </a:extLst>
                </a:gridCol>
                <a:gridCol w="1483321">
                  <a:extLst>
                    <a:ext uri="{9D8B030D-6E8A-4147-A177-3AD203B41FA5}">
                      <a16:colId xmlns:a16="http://schemas.microsoft.com/office/drawing/2014/main" val="3734094608"/>
                    </a:ext>
                  </a:extLst>
                </a:gridCol>
                <a:gridCol w="1874011">
                  <a:extLst>
                    <a:ext uri="{9D8B030D-6E8A-4147-A177-3AD203B41FA5}">
                      <a16:colId xmlns:a16="http://schemas.microsoft.com/office/drawing/2014/main" val="1918827396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幫助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Helps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64811243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領導</a:t>
                      </a:r>
                      <a:r>
                        <a:rPr lang="zh-CN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力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Leadership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80292372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款</a:t>
                      </a:r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待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Hospitality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4472849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服事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Service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713988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行政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Administration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152101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洞察力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Discernment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99508155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信心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Faith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81512404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音樂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Music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0676134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方言</a:t>
                      </a:r>
                      <a:b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</a:br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並翻譯</a:t>
                      </a:r>
                      <a:endParaRPr lang="en-US" altLang="zh-TW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Tongues &amp;</a:t>
                      </a:r>
                      <a:b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</a:br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Interpretation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166308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神蹟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Miracles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16021979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手工藝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Craftsmanship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8241995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3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</a:rPr>
                        <a:t>醫治</a:t>
                      </a:r>
                      <a:endParaRPr lang="zh-TW" altLang="en-US" sz="33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Healing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40144155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59EF1F-F54F-22F1-67BC-369471030E3D}"/>
              </a:ext>
            </a:extLst>
          </p:cNvPr>
          <p:cNvGraphicFramePr>
            <a:graphicFrameLocks noGrp="1"/>
          </p:cNvGraphicFramePr>
          <p:nvPr/>
        </p:nvGraphicFramePr>
        <p:xfrm>
          <a:off x="5587337" y="141443"/>
          <a:ext cx="3568165" cy="6606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278">
                  <a:extLst>
                    <a:ext uri="{9D8B030D-6E8A-4147-A177-3AD203B41FA5}">
                      <a16:colId xmlns:a16="http://schemas.microsoft.com/office/drawing/2014/main" val="2799464813"/>
                    </a:ext>
                  </a:extLst>
                </a:gridCol>
                <a:gridCol w="1449773">
                  <a:extLst>
                    <a:ext uri="{9D8B030D-6E8A-4147-A177-3AD203B41FA5}">
                      <a16:colId xmlns:a16="http://schemas.microsoft.com/office/drawing/2014/main" val="2771109225"/>
                    </a:ext>
                  </a:extLst>
                </a:gridCol>
                <a:gridCol w="1592114">
                  <a:extLst>
                    <a:ext uri="{9D8B030D-6E8A-4147-A177-3AD203B41FA5}">
                      <a16:colId xmlns:a16="http://schemas.microsoft.com/office/drawing/2014/main" val="3720836096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奉獻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Giving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291745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憐憫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Mercy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6099652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智慧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Wisdom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99708107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學識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Knowledge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28553917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勸誡</a:t>
                      </a:r>
                      <a:endParaRPr lang="zh-TW" altLang="en-US" sz="3300" b="1" u="none" strike="noStrike" kern="1200" dirty="0">
                        <a:solidFill>
                          <a:schemeClr val="dk1"/>
                        </a:solidFill>
                        <a:effectLst>
                          <a:outerShdw blurRad="38100" dist="127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TKaiti" panose="02010600040101010101" pitchFamily="2" charset="-122"/>
                        <a:ea typeface="STKaiti" panose="02010600040101010101" pitchFamily="2" charset="-122"/>
                        <a:cs typeface="+mn-cs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Exhortation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96630277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教導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Teaching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3782645"/>
                  </a:ext>
                </a:extLst>
              </a:tr>
              <a:tr h="101498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牧養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Pastor/</a:t>
                      </a:r>
                    </a:p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Shepherd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97647737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使徒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Apostleship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02421103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宣教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Missionary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1008714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預言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Prophecy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1292311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傳福音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Evangelist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613746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33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TKaiti" panose="02010600040101010101" pitchFamily="2" charset="-122"/>
                          <a:ea typeface="STKaiti" panose="02010600040101010101" pitchFamily="2" charset="-122"/>
                          <a:cs typeface="+mn-cs"/>
                        </a:rPr>
                        <a:t>代禱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Intercession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42140706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FACB53-6266-826D-D9F6-1608C0ADA1B0}"/>
              </a:ext>
            </a:extLst>
          </p:cNvPr>
          <p:cNvSpPr/>
          <p:nvPr/>
        </p:nvSpPr>
        <p:spPr>
          <a:xfrm>
            <a:off x="1702279" y="4230378"/>
            <a:ext cx="3771821" cy="97190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8A353-F79F-5320-8018-CBEA624E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3F5E04-757C-8A2D-5179-B2146489CEDD}"/>
              </a:ext>
            </a:extLst>
          </p:cNvPr>
          <p:cNvGrpSpPr/>
          <p:nvPr/>
        </p:nvGrpSpPr>
        <p:grpSpPr>
          <a:xfrm>
            <a:off x="729142" y="424684"/>
            <a:ext cx="5266660" cy="4066384"/>
            <a:chOff x="729142" y="424684"/>
            <a:chExt cx="5266660" cy="40663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416B1D-8A86-85F5-1723-5FFE66EDB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"/>
                      </a14:imgEffect>
                    </a14:imgLayer>
                  </a14:imgProps>
                </a:ext>
              </a:extLst>
            </a:blip>
            <a:srcRect l="2055"/>
            <a:stretch/>
          </p:blipFill>
          <p:spPr>
            <a:xfrm>
              <a:off x="729142" y="424684"/>
              <a:ext cx="5266660" cy="40663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E5350C-EB50-F2B1-8C72-627A5455D9E0}"/>
                </a:ext>
              </a:extLst>
            </p:cNvPr>
            <p:cNvSpPr txBox="1"/>
            <p:nvPr/>
          </p:nvSpPr>
          <p:spPr>
            <a:xfrm>
              <a:off x="3657600" y="3217016"/>
              <a:ext cx="23382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Kaiti" panose="02010600040101010101" pitchFamily="2" charset="-122"/>
                  <a:ea typeface="STKaiti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TKaiti" panose="02010600040101010101" pitchFamily="2" charset="-122"/>
                  <a:ea typeface="STKaiti" panose="02010600040101010101" pitchFamily="2" charset="-122"/>
                  <a:cs typeface="+mn-cs"/>
                </a:rPr>
                <a:t>舊約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TKaiti" panose="02010600040101010101" pitchFamily="2" charset="-122"/>
                  <a:ea typeface="STKaiti" panose="02010600040101010101" pitchFamily="2" charset="-122"/>
                  <a:cs typeface="+mn-cs"/>
                </a:rPr>
                <a:t>希伯來文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BFE7FCA-9A37-5872-E47F-DC7B06143F7A}"/>
              </a:ext>
            </a:extLst>
          </p:cNvPr>
          <p:cNvSpPr txBox="1"/>
          <p:nvPr/>
        </p:nvSpPr>
        <p:spPr>
          <a:xfrm>
            <a:off x="728401" y="4530620"/>
            <a:ext cx="5267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共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13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處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指各國各族語言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0000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2D1578-87DB-AD77-8316-602A28DF5821}"/>
              </a:ext>
            </a:extLst>
          </p:cNvPr>
          <p:cNvSpPr txBox="1"/>
          <p:nvPr/>
        </p:nvSpPr>
        <p:spPr>
          <a:xfrm>
            <a:off x="6290559" y="4530620"/>
            <a:ext cx="5267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Tongues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共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29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處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26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處在林前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12-14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0000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3F2187-2E36-9BFF-A112-D271E0F73842}"/>
              </a:ext>
            </a:extLst>
          </p:cNvPr>
          <p:cNvGrpSpPr/>
          <p:nvPr/>
        </p:nvGrpSpPr>
        <p:grpSpPr>
          <a:xfrm>
            <a:off x="6290558" y="424684"/>
            <a:ext cx="5267401" cy="4066384"/>
            <a:chOff x="6290558" y="424684"/>
            <a:chExt cx="5267401" cy="406638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083FE2-D0D4-95F1-4DC8-FBD01D3F5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90558" y="424684"/>
              <a:ext cx="5267401" cy="40663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7F1914-614B-BBD7-F415-F26D58E46FD7}"/>
                </a:ext>
              </a:extLst>
            </p:cNvPr>
            <p:cNvSpPr txBox="1"/>
            <p:nvPr/>
          </p:nvSpPr>
          <p:spPr>
            <a:xfrm>
              <a:off x="9572252" y="3217015"/>
              <a:ext cx="19857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Aft>
                  <a:spcPts val="600"/>
                </a:spcAft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Kaiti" panose="02010600040101010101" pitchFamily="2" charset="-122"/>
                  <a:ea typeface="STKaiti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TKaiti" panose="02010600040101010101" pitchFamily="2" charset="-122"/>
                  <a:ea typeface="STKaiti" panose="02010600040101010101" pitchFamily="2" charset="-122"/>
                  <a:cs typeface="+mn-cs"/>
                </a:rPr>
                <a:t>新約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TKaiti" panose="02010600040101010101" pitchFamily="2" charset="-122"/>
                  <a:ea typeface="STKaiti" panose="02010600040101010101" pitchFamily="2" charset="-122"/>
                  <a:cs typeface="+mn-cs"/>
                </a:rPr>
                <a:t>希臘文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22C2C-C639-4914-E401-952DCFEAAA4F}"/>
              </a:ext>
            </a:extLst>
          </p:cNvPr>
          <p:cNvSpPr/>
          <p:nvPr/>
        </p:nvSpPr>
        <p:spPr>
          <a:xfrm>
            <a:off x="6923314" y="4011065"/>
            <a:ext cx="2197634" cy="421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150871-A6C0-172B-8501-D37E06CC1092}"/>
              </a:ext>
            </a:extLst>
          </p:cNvPr>
          <p:cNvSpPr/>
          <p:nvPr/>
        </p:nvSpPr>
        <p:spPr>
          <a:xfrm>
            <a:off x="3611496" y="699246"/>
            <a:ext cx="1390810" cy="421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9B47-878B-A139-FFD0-3558B9A8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artoon of a person speaking&#10;&#10;Description automatically generated">
            <a:extLst>
              <a:ext uri="{FF2B5EF4-FFF2-40B4-BE49-F238E27FC236}">
                <a16:creationId xmlns:a16="http://schemas.microsoft.com/office/drawing/2014/main" id="{6AB0AF08-8308-AFAC-0A14-629E5188E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 t="19237" b="5763"/>
          <a:stretch/>
        </p:blipFill>
        <p:spPr>
          <a:xfrm>
            <a:off x="21" y="-30164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F12B09-A7F0-7FE9-E36F-E59B52A3B7A6}"/>
              </a:ext>
            </a:extLst>
          </p:cNvPr>
          <p:cNvSpPr txBox="1"/>
          <p:nvPr/>
        </p:nvSpPr>
        <p:spPr>
          <a:xfrm>
            <a:off x="884057" y="1140789"/>
            <a:ext cx="93181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defRPr>
            </a:lvl1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可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16:17 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(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主耶穌說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 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信的人必有神蹟隨著他們：就是奉我的名趕鬼，說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新方言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，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徒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10:46 (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彼得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在哥尼流家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 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因聽見他們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說方言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，稱讚神為大。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徒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19:6 (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在以弗所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 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保羅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按手在他們頭上，聖靈便降在他們身上，他們就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說方言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，又說預言。</a:t>
            </a:r>
            <a:endParaRPr kumimoji="0" lang="en-US" altLang="zh-TW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林前 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14:18 (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保羅</a:t>
            </a:r>
            <a:r>
              <a: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說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 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我感謝神，我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說方言</a:t>
            </a: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比你們眾人還多。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E9BAE-235A-94B8-EF54-1ECB14448480}"/>
              </a:ext>
            </a:extLst>
          </p:cNvPr>
          <p:cNvSpPr txBox="1"/>
          <p:nvPr/>
        </p:nvSpPr>
        <p:spPr>
          <a:xfrm>
            <a:off x="811429" y="329801"/>
            <a:ext cx="10863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Kaiti" panose="02010600040101010101" pitchFamily="2" charset="-122"/>
                <a:ea typeface="STKaiti" panose="0201060004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 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STKaiti" panose="02010600040101010101" pitchFamily="2" charset="-122"/>
                <a:cs typeface="Times New Roman" panose="02020603050405020304" pitchFamily="18" charset="0"/>
              </a:rPr>
              <a:t>Tongues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—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靈語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現代中文譯本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)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AB3B7-71E1-A9E9-6C50-A186575A4900}"/>
              </a:ext>
            </a:extLst>
          </p:cNvPr>
          <p:cNvSpPr txBox="1"/>
          <p:nvPr/>
        </p:nvSpPr>
        <p:spPr>
          <a:xfrm>
            <a:off x="811429" y="5483071"/>
            <a:ext cx="1067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746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方言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: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何時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何地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何種程度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對誰说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?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E0845-AFCA-D985-3EAC-5DBE75557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874BCB-ACC6-E0D1-C9EF-576E3A73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47171"/>
            <a:ext cx="4978400" cy="444574"/>
          </a:xfrm>
        </p:spPr>
        <p:txBody>
          <a:bodyPr/>
          <a:lstStyle/>
          <a:p>
            <a:r>
              <a:rPr lang="zh-CN" altLang="en-US" dirty="0"/>
              <a:t>哥林多前書</a:t>
            </a:r>
            <a:r>
              <a:rPr lang="en-US" altLang="zh-CN" dirty="0"/>
              <a:t>11-14</a:t>
            </a:r>
            <a:r>
              <a:rPr lang="zh-CN" altLang="en-US" dirty="0"/>
              <a:t>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5D15B-7AC8-B3A1-024E-B6CA96B3769C}"/>
              </a:ext>
            </a:extLst>
          </p:cNvPr>
          <p:cNvSpPr txBox="1"/>
          <p:nvPr/>
        </p:nvSpPr>
        <p:spPr>
          <a:xfrm>
            <a:off x="463447" y="474823"/>
            <a:ext cx="55036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集體敬拜中的問題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D83DA-A934-79FD-AF4C-94DEB5B498F3}"/>
              </a:ext>
            </a:extLst>
          </p:cNvPr>
          <p:cNvSpPr txBox="1"/>
          <p:nvPr/>
        </p:nvSpPr>
        <p:spPr>
          <a:xfrm>
            <a:off x="480723" y="1326755"/>
            <a:ext cx="3990195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婦女蒙頭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11:2-16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聖餐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11:17-34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屬靈恩賜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12-14</a:t>
            </a: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章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9EF77-2D10-5902-5ABE-C46BA9F851D1}"/>
              </a:ext>
            </a:extLst>
          </p:cNvPr>
          <p:cNvSpPr txBox="1"/>
          <p:nvPr/>
        </p:nvSpPr>
        <p:spPr>
          <a:xfrm>
            <a:off x="768108" y="3034915"/>
            <a:ext cx="5160387" cy="2285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各樣恩賜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&amp;</a:t>
            </a: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合一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12</a:t>
            </a: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章</a:t>
            </a:r>
            <a:endParaRPr kumimoji="0" lang="en-US" altLang="zh-C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愛的宣言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13</a:t>
            </a: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章</a:t>
            </a:r>
            <a:endParaRPr kumimoji="0" lang="en-US" altLang="zh-C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講道勝於方言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14:1-14:25</a:t>
            </a: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敬拜中的次序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14:26-40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61BB-E359-9633-8E41-4FFD59097354}"/>
              </a:ext>
            </a:extLst>
          </p:cNvPr>
          <p:cNvSpPr txBox="1"/>
          <p:nvPr/>
        </p:nvSpPr>
        <p:spPr>
          <a:xfrm>
            <a:off x="6198741" y="474824"/>
            <a:ext cx="53482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先知講道與方言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BBE63-6B55-40DE-7D17-C2E1D42C8FD7}"/>
              </a:ext>
            </a:extLst>
          </p:cNvPr>
          <p:cNvSpPr txBox="1"/>
          <p:nvPr/>
        </p:nvSpPr>
        <p:spPr>
          <a:xfrm>
            <a:off x="6244090" y="1329035"/>
            <a:ext cx="594272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marR="0" lvl="0" indent="-460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言語恩賜的功用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14:1-5 </a:t>
            </a:r>
          </a:p>
          <a:p>
            <a:pPr marL="512763" marR="0" lvl="0" indent="-284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對神說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造就自己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2763" marR="0" lvl="0" indent="-284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講道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對人說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,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造就教會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460375" marR="0" lvl="0" indent="-4603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言語恩賜的使用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14:6-19</a:t>
            </a:r>
          </a:p>
          <a:p>
            <a:pPr marL="512763" marR="0" lvl="0" indent="-284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方言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靈性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人不懂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敬拜不用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2763" marR="0" lvl="0" indent="-284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講道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悟性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人能懂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/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敬拜要用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460375" marR="0" lvl="0" indent="-4603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言語恩賜與心志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14:20-25 </a:t>
            </a:r>
          </a:p>
          <a:p>
            <a:pPr marL="512763" marR="0" lvl="0" indent="-284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勸誡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要心志成熟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512763" marR="0" lvl="0" indent="-284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例證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舊約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&amp;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情境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AC92FEAE-45C3-BDDC-63ED-75D3F8F6D055}"/>
              </a:ext>
            </a:extLst>
          </p:cNvPr>
          <p:cNvSpPr/>
          <p:nvPr/>
        </p:nvSpPr>
        <p:spPr>
          <a:xfrm>
            <a:off x="5933445" y="1645105"/>
            <a:ext cx="386475" cy="4153786"/>
          </a:xfrm>
          <a:prstGeom prst="leftBrace">
            <a:avLst>
              <a:gd name="adj1" fmla="val 42353"/>
              <a:gd name="adj2" fmla="val 67227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9FE3DD-7B61-2077-1B23-2055414AA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07" y="1465168"/>
            <a:ext cx="6833191" cy="4737669"/>
          </a:xfrm>
        </p:spPr>
        <p:txBody>
          <a:bodyPr>
            <a:normAutofit fontScale="62500" lnSpcReduction="20000"/>
          </a:bodyPr>
          <a:lstStyle/>
          <a:p>
            <a:pPr algn="just">
              <a:spcAft>
                <a:spcPts val="1000"/>
              </a:spcAft>
            </a:pPr>
            <a:r>
              <a:rPr lang="en-US" altLang="zh-TW" sz="4000" baseline="30000" dirty="0">
                <a:solidFill>
                  <a:srgbClr val="FFC000"/>
                </a:solidFill>
              </a:rPr>
              <a:t>20</a:t>
            </a:r>
            <a:r>
              <a:rPr lang="en-US" altLang="zh-TW" sz="4000" baseline="30000" dirty="0">
                <a:solidFill>
                  <a:srgbClr val="FFFF00"/>
                </a:solidFill>
              </a:rPr>
              <a:t> </a:t>
            </a:r>
            <a:r>
              <a:rPr lang="zh-TW" altLang="en-US" sz="4000" dirty="0"/>
              <a:t>弟兄們</a:t>
            </a:r>
            <a:r>
              <a:rPr lang="en-US" altLang="zh-TW" sz="4000" dirty="0"/>
              <a:t>, </a:t>
            </a:r>
            <a:r>
              <a:rPr lang="zh-TW" altLang="en-US" sz="4000" dirty="0"/>
              <a:t>在心志上不要作小孩子；然而</a:t>
            </a:r>
            <a:r>
              <a:rPr lang="en-US" altLang="zh-TW" sz="4000" dirty="0"/>
              <a:t>, </a:t>
            </a:r>
            <a:r>
              <a:rPr lang="zh-TW" altLang="en-US" sz="4000" dirty="0"/>
              <a:t>在惡事上要作嬰孩</a:t>
            </a:r>
            <a:r>
              <a:rPr lang="en-US" altLang="zh-TW" sz="4000" dirty="0"/>
              <a:t>, </a:t>
            </a:r>
            <a:r>
              <a:rPr lang="zh-TW" altLang="en-US" sz="4000" dirty="0"/>
              <a:t>在心志上總要作大人。</a:t>
            </a:r>
            <a:endParaRPr lang="en-US" altLang="zh-TW" sz="4000" dirty="0"/>
          </a:p>
          <a:p>
            <a:pPr algn="just">
              <a:spcAft>
                <a:spcPts val="1000"/>
              </a:spcAft>
            </a:pPr>
            <a:r>
              <a:rPr lang="en-US" altLang="zh-TW" sz="4000" baseline="30000" dirty="0">
                <a:solidFill>
                  <a:srgbClr val="FFC000"/>
                </a:solidFill>
              </a:rPr>
              <a:t>21</a:t>
            </a:r>
            <a:r>
              <a:rPr lang="en-US" altLang="zh-TW" sz="4000" baseline="30000" dirty="0">
                <a:solidFill>
                  <a:srgbClr val="FFFF00"/>
                </a:solidFill>
              </a:rPr>
              <a:t> </a:t>
            </a:r>
            <a:r>
              <a:rPr lang="zh-TW" altLang="en-US" sz="4000" dirty="0"/>
              <a:t>律法上記著</a:t>
            </a:r>
            <a:r>
              <a:rPr lang="zh-TW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zh-TW" altLang="en-US" sz="4000" dirty="0"/>
              <a:t>主說</a:t>
            </a:r>
            <a:r>
              <a:rPr lang="en-US" altLang="zh-TW" sz="4000" dirty="0"/>
              <a:t>:</a:t>
            </a:r>
            <a:r>
              <a:rPr lang="zh-TW" altLang="en-US" sz="4000" dirty="0">
                <a:latin typeface="STKaiti" panose="02010600040101010101" pitchFamily="2" charset="-122"/>
                <a:ea typeface="STKaiti" panose="02010600040101010101" pitchFamily="2" charset="-122"/>
              </a:rPr>
              <a:t>‘</a:t>
            </a:r>
            <a:r>
              <a:rPr lang="zh-TW" altLang="en-US" sz="4000" dirty="0"/>
              <a:t>我要用外邦人的舌頭和外邦人的嘴唇</a:t>
            </a:r>
            <a:r>
              <a:rPr lang="en-US" altLang="zh-TW" sz="4000" dirty="0"/>
              <a:t>, </a:t>
            </a:r>
            <a:r>
              <a:rPr lang="zh-TW" altLang="en-US" sz="4000" dirty="0"/>
              <a:t>向這百姓說話</a:t>
            </a:r>
            <a:r>
              <a:rPr lang="zh-CN" altLang="en-US" sz="3300" dirty="0"/>
              <a:t>。</a:t>
            </a:r>
            <a:r>
              <a:rPr lang="zh-TW" altLang="en-US" sz="4000" dirty="0"/>
              <a:t>雖然如此</a:t>
            </a:r>
            <a:r>
              <a:rPr lang="en-US" altLang="zh-TW" sz="4000" dirty="0"/>
              <a:t>, </a:t>
            </a:r>
            <a:r>
              <a:rPr lang="zh-TW" altLang="en-US" sz="4000" dirty="0"/>
              <a:t>他們還是不聽從我</a:t>
            </a:r>
            <a:r>
              <a:rPr lang="zh-TW" altLang="en-US" sz="3300" dirty="0"/>
              <a:t>。</a:t>
            </a:r>
            <a:r>
              <a:rPr lang="zh-TW" altLang="en-US" sz="4000" dirty="0">
                <a:latin typeface="Yu Gothic" panose="020B0400000000000000" pitchFamily="34" charset="-128"/>
                <a:ea typeface="Yu Gothic" panose="020B0400000000000000" pitchFamily="34" charset="-128"/>
              </a:rPr>
              <a:t>’ ”</a:t>
            </a:r>
            <a:r>
              <a:rPr lang="zh-TW" altLang="en-US" sz="4000" dirty="0"/>
              <a:t> </a:t>
            </a:r>
            <a:r>
              <a:rPr lang="en-US" altLang="zh-TW" sz="4000" baseline="30000" dirty="0">
                <a:solidFill>
                  <a:srgbClr val="FFC000"/>
                </a:solidFill>
              </a:rPr>
              <a:t>22</a:t>
            </a:r>
            <a:r>
              <a:rPr lang="en-US" altLang="zh-TW" sz="4000" baseline="30000" dirty="0">
                <a:solidFill>
                  <a:srgbClr val="FFFF00"/>
                </a:solidFill>
              </a:rPr>
              <a:t> </a:t>
            </a:r>
            <a:r>
              <a:rPr lang="zh-TW" altLang="en-US" sz="4000" dirty="0"/>
              <a:t>這樣看來，說方言不是為信的人作證據</a:t>
            </a:r>
            <a:r>
              <a:rPr lang="en-US" altLang="zh-TW" sz="4000" dirty="0"/>
              <a:t>, </a:t>
            </a:r>
            <a:r>
              <a:rPr lang="zh-TW" altLang="en-US" sz="4000" dirty="0"/>
              <a:t>乃是為不信的人；作先知講道不是為不信的人作證據</a:t>
            </a:r>
            <a:r>
              <a:rPr lang="en-US" altLang="zh-TW" sz="4000" dirty="0"/>
              <a:t>, </a:t>
            </a:r>
            <a:r>
              <a:rPr lang="zh-TW" altLang="en-US" sz="4000" dirty="0"/>
              <a:t>乃是為信的人。</a:t>
            </a:r>
            <a:endParaRPr lang="en-US" altLang="zh-TW" sz="4000" dirty="0"/>
          </a:p>
          <a:p>
            <a:pPr algn="just">
              <a:spcAft>
                <a:spcPts val="1000"/>
              </a:spcAft>
            </a:pPr>
            <a:r>
              <a:rPr lang="en-US" altLang="zh-TW" sz="4000" baseline="30000" dirty="0">
                <a:solidFill>
                  <a:srgbClr val="FFC000"/>
                </a:solidFill>
              </a:rPr>
              <a:t>23</a:t>
            </a:r>
            <a:r>
              <a:rPr lang="en-US" altLang="zh-TW" sz="4000" baseline="30000" dirty="0">
                <a:solidFill>
                  <a:srgbClr val="FFFF00"/>
                </a:solidFill>
              </a:rPr>
              <a:t> </a:t>
            </a:r>
            <a:r>
              <a:rPr lang="zh-TW" altLang="en-US" sz="4000" dirty="0"/>
              <a:t>所以全教會聚在一處的時候</a:t>
            </a:r>
            <a:r>
              <a:rPr lang="en-US" altLang="zh-TW" sz="4000" dirty="0"/>
              <a:t>, </a:t>
            </a:r>
            <a:r>
              <a:rPr lang="zh-TW" altLang="en-US" sz="4000" dirty="0"/>
              <a:t>若都說方言</a:t>
            </a:r>
            <a:r>
              <a:rPr lang="en-US" altLang="zh-TW" sz="4000" dirty="0"/>
              <a:t>, </a:t>
            </a:r>
            <a:r>
              <a:rPr lang="zh-TW" altLang="en-US" sz="4000" dirty="0"/>
              <a:t>偶然有不通方言的</a:t>
            </a:r>
            <a:r>
              <a:rPr lang="en-US" altLang="zh-TW" sz="4000" dirty="0"/>
              <a:t>, </a:t>
            </a:r>
            <a:r>
              <a:rPr lang="zh-TW" altLang="en-US" sz="4000" dirty="0"/>
              <a:t>或是不信的人進來</a:t>
            </a:r>
            <a:r>
              <a:rPr lang="en-US" altLang="zh-TW" sz="4000" dirty="0"/>
              <a:t>, </a:t>
            </a:r>
            <a:r>
              <a:rPr lang="zh-TW" altLang="en-US" sz="4000" dirty="0"/>
              <a:t>豈不說你們癲狂了嗎？</a:t>
            </a:r>
            <a:r>
              <a:rPr lang="en-US" altLang="zh-TW" sz="4000" baseline="30000" dirty="0">
                <a:solidFill>
                  <a:srgbClr val="FFC000"/>
                </a:solidFill>
              </a:rPr>
              <a:t>24</a:t>
            </a:r>
            <a:r>
              <a:rPr lang="en-US" altLang="zh-TW" sz="4000" baseline="30000" dirty="0">
                <a:solidFill>
                  <a:srgbClr val="FFFF00"/>
                </a:solidFill>
              </a:rPr>
              <a:t> </a:t>
            </a:r>
            <a:r>
              <a:rPr lang="zh-TW" altLang="en-US" sz="4000" dirty="0"/>
              <a:t>若都作先知講道</a:t>
            </a:r>
            <a:r>
              <a:rPr lang="en-US" altLang="zh-TW" sz="4000" dirty="0"/>
              <a:t>, </a:t>
            </a:r>
            <a:r>
              <a:rPr lang="zh-TW" altLang="en-US" sz="4000" dirty="0"/>
              <a:t>偶然有不信的</a:t>
            </a:r>
            <a:r>
              <a:rPr lang="en-US" altLang="zh-TW" sz="4000" dirty="0"/>
              <a:t>, </a:t>
            </a:r>
            <a:r>
              <a:rPr lang="zh-TW" altLang="en-US" sz="4000" dirty="0"/>
              <a:t>或是不通方言的人進來</a:t>
            </a:r>
            <a:r>
              <a:rPr lang="en-US" altLang="zh-TW" sz="4000" dirty="0"/>
              <a:t>, </a:t>
            </a:r>
            <a:r>
              <a:rPr lang="zh-TW" altLang="en-US" sz="4000" dirty="0"/>
              <a:t>就被眾人勸醒</a:t>
            </a:r>
            <a:r>
              <a:rPr lang="en-US" altLang="zh-TW" sz="4000" dirty="0"/>
              <a:t>, </a:t>
            </a:r>
            <a:r>
              <a:rPr lang="zh-TW" altLang="en-US" sz="4000" dirty="0"/>
              <a:t>被眾人審明</a:t>
            </a:r>
            <a:r>
              <a:rPr lang="en-US" altLang="zh-TW" sz="4000" dirty="0"/>
              <a:t>, </a:t>
            </a:r>
            <a:r>
              <a:rPr lang="en-US" altLang="zh-TW" sz="4000" baseline="30000" dirty="0">
                <a:solidFill>
                  <a:srgbClr val="FFC000"/>
                </a:solidFill>
              </a:rPr>
              <a:t>25</a:t>
            </a:r>
            <a:r>
              <a:rPr lang="en-US" altLang="zh-TW" sz="4000" baseline="30000" dirty="0">
                <a:solidFill>
                  <a:srgbClr val="FFFF00"/>
                </a:solidFill>
              </a:rPr>
              <a:t> </a:t>
            </a:r>
            <a:r>
              <a:rPr lang="zh-TW" altLang="en-US" sz="4000" dirty="0"/>
              <a:t>他心裡的隱情顯露出來</a:t>
            </a:r>
            <a:r>
              <a:rPr lang="en-US" altLang="zh-TW" sz="4000" dirty="0"/>
              <a:t>, </a:t>
            </a:r>
            <a:r>
              <a:rPr lang="zh-TW" altLang="en-US" sz="4000" dirty="0"/>
              <a:t>就必將臉伏地</a:t>
            </a:r>
            <a:r>
              <a:rPr lang="en-US" altLang="zh-TW" sz="4000" dirty="0"/>
              <a:t>, </a:t>
            </a:r>
            <a:r>
              <a:rPr lang="zh-TW" altLang="en-US" sz="4000" dirty="0"/>
              <a:t>敬拜神</a:t>
            </a:r>
            <a:r>
              <a:rPr lang="en-US" altLang="zh-TW" sz="4000" dirty="0"/>
              <a:t>, </a:t>
            </a:r>
            <a:r>
              <a:rPr lang="zh-TW" altLang="en-US" sz="4000" dirty="0"/>
              <a:t>說</a:t>
            </a:r>
            <a:r>
              <a:rPr lang="en-US" altLang="zh-TW" sz="4000" dirty="0"/>
              <a:t>:</a:t>
            </a:r>
            <a:r>
              <a:rPr lang="zh-TW" altLang="en-US" sz="4000" dirty="0"/>
              <a:t>“神真是在你們中間了。” </a:t>
            </a:r>
          </a:p>
          <a:p>
            <a:pPr algn="just">
              <a:spcAft>
                <a:spcPts val="1000"/>
              </a:spcAft>
            </a:pPr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27B43B-9E6A-16F1-60AE-DC8392B4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06" y="6233316"/>
            <a:ext cx="4921693" cy="334962"/>
          </a:xfrm>
        </p:spPr>
        <p:txBody>
          <a:bodyPr/>
          <a:lstStyle/>
          <a:p>
            <a:r>
              <a:rPr lang="zh-CN" altLang="en-US" dirty="0"/>
              <a:t>哥林多前書</a:t>
            </a:r>
            <a:r>
              <a:rPr lang="en-US" altLang="zh-CN" dirty="0"/>
              <a:t>14:20-25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026B7-2075-E9D7-D59C-79A5D607C856}"/>
              </a:ext>
            </a:extLst>
          </p:cNvPr>
          <p:cNvSpPr txBox="1"/>
          <p:nvPr/>
        </p:nvSpPr>
        <p:spPr>
          <a:xfrm>
            <a:off x="592323" y="478067"/>
            <a:ext cx="6833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今日經文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(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林前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14:20-25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)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D24F3-A23B-ED3E-65A3-626C0C18B371}"/>
              </a:ext>
            </a:extLst>
          </p:cNvPr>
          <p:cNvSpPr txBox="1"/>
          <p:nvPr/>
        </p:nvSpPr>
        <p:spPr>
          <a:xfrm>
            <a:off x="7885369" y="478067"/>
            <a:ext cx="371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經文架構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78259-7218-0470-2E13-366896947B29}"/>
              </a:ext>
            </a:extLst>
          </p:cNvPr>
          <p:cNvSpPr txBox="1"/>
          <p:nvPr/>
        </p:nvSpPr>
        <p:spPr>
          <a:xfrm>
            <a:off x="7934988" y="1327243"/>
            <a:ext cx="306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1.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勸誡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/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總結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心志成熟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0D662-92F1-6EC6-9E0E-2B4386A5D9CA}"/>
              </a:ext>
            </a:extLst>
          </p:cNvPr>
          <p:cNvSpPr txBox="1"/>
          <p:nvPr/>
        </p:nvSpPr>
        <p:spPr>
          <a:xfrm>
            <a:off x="7934988" y="2608735"/>
            <a:ext cx="306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2.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例證一：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舊約預言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D3BD0-2666-E6E1-AE21-A8568DA2136A}"/>
              </a:ext>
            </a:extLst>
          </p:cNvPr>
          <p:cNvSpPr txBox="1"/>
          <p:nvPr/>
        </p:nvSpPr>
        <p:spPr>
          <a:xfrm>
            <a:off x="7934988" y="3890226"/>
            <a:ext cx="306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3.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例證二：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教會情境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4A01E-C1D1-1055-19EF-310857405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1458EB-2C55-C555-B107-C011E7854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391526"/>
            <a:ext cx="11334308" cy="2764465"/>
          </a:xfrm>
        </p:spPr>
        <p:txBody>
          <a:bodyPr>
            <a:noAutofit/>
          </a:bodyPr>
          <a:lstStyle/>
          <a:p>
            <a:pPr algn="just"/>
            <a:r>
              <a:rPr lang="en-US" altLang="zh-TW" baseline="30000" dirty="0">
                <a:solidFill>
                  <a:srgbClr val="FFC000"/>
                </a:solidFill>
              </a:rPr>
              <a:t>21</a:t>
            </a:r>
            <a:r>
              <a:rPr lang="en-US" altLang="zh-TW" baseline="30000" dirty="0">
                <a:solidFill>
                  <a:srgbClr val="FFFF00"/>
                </a:solidFill>
              </a:rPr>
              <a:t> </a:t>
            </a:r>
            <a:r>
              <a:rPr lang="zh-TW" altLang="en-US" dirty="0"/>
              <a:t>律法上記著</a:t>
            </a:r>
            <a:r>
              <a:rPr lang="zh-TW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“</a:t>
            </a:r>
            <a:r>
              <a:rPr lang="zh-TW" altLang="en-US" dirty="0"/>
              <a:t>主說</a:t>
            </a:r>
            <a:r>
              <a:rPr lang="en-US" altLang="zh-TW" dirty="0"/>
              <a:t>:</a:t>
            </a:r>
            <a:r>
              <a:rPr lang="zh-TW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‘</a:t>
            </a:r>
            <a:r>
              <a:rPr lang="zh-TW" altLang="en-US" dirty="0"/>
              <a:t>我要用外邦人的舌頭和外邦人的嘴唇</a:t>
            </a:r>
            <a:r>
              <a:rPr lang="en-US" altLang="zh-TW" dirty="0"/>
              <a:t>, </a:t>
            </a:r>
            <a:r>
              <a:rPr lang="zh-TW" altLang="en-US" dirty="0"/>
              <a:t>向這百姓說話</a:t>
            </a:r>
            <a:r>
              <a:rPr lang="zh-CN" altLang="en-US" sz="2400" dirty="0"/>
              <a:t>。</a:t>
            </a:r>
            <a:r>
              <a:rPr lang="zh-TW" altLang="en-US" dirty="0"/>
              <a:t>雖然如此</a:t>
            </a:r>
            <a:r>
              <a:rPr lang="en-US" altLang="zh-TW" dirty="0"/>
              <a:t>, </a:t>
            </a:r>
            <a:r>
              <a:rPr lang="zh-TW" altLang="en-US" dirty="0"/>
              <a:t>他們還是不聽從我</a:t>
            </a:r>
            <a:r>
              <a:rPr lang="zh-TW" altLang="en-US" sz="2400" dirty="0"/>
              <a:t>。</a:t>
            </a:r>
            <a:r>
              <a:rPr lang="zh-TW" altLang="en-US" dirty="0">
                <a:latin typeface="Yu Gothic" panose="020B0400000000000000" pitchFamily="34" charset="-128"/>
                <a:ea typeface="Yu Gothic" panose="020B0400000000000000" pitchFamily="34" charset="-128"/>
              </a:rPr>
              <a:t>’ ”</a:t>
            </a:r>
            <a:r>
              <a:rPr lang="zh-TW" altLang="en-US" dirty="0"/>
              <a:t> </a:t>
            </a:r>
            <a:endParaRPr lang="en-US" altLang="zh-TW" dirty="0"/>
          </a:p>
          <a:p>
            <a:pPr algn="just"/>
            <a:r>
              <a:rPr lang="en-US" altLang="zh-TW" baseline="30000" dirty="0">
                <a:solidFill>
                  <a:srgbClr val="FFC000"/>
                </a:solidFill>
              </a:rPr>
              <a:t>22</a:t>
            </a:r>
            <a:r>
              <a:rPr lang="en-US" altLang="zh-TW" baseline="30000" dirty="0">
                <a:solidFill>
                  <a:srgbClr val="FFFF00"/>
                </a:solidFill>
              </a:rPr>
              <a:t> </a:t>
            </a:r>
            <a:r>
              <a:rPr lang="zh-TW" altLang="en-US" dirty="0"/>
              <a:t>這樣看來</a:t>
            </a:r>
            <a:r>
              <a:rPr lang="en-US" altLang="zh-TW" dirty="0"/>
              <a:t>, </a:t>
            </a:r>
            <a:r>
              <a:rPr lang="zh-TW" altLang="en-US" dirty="0"/>
              <a:t>說方言不是為信的人作證據</a:t>
            </a:r>
            <a:r>
              <a:rPr lang="en-US" altLang="zh-TW" dirty="0"/>
              <a:t>, </a:t>
            </a:r>
            <a:r>
              <a:rPr lang="zh-TW" altLang="en-US" dirty="0"/>
              <a:t>乃是為不信的人</a:t>
            </a:r>
            <a:r>
              <a:rPr lang="zh-TW" altLang="en-US" sz="2400" dirty="0"/>
              <a:t>；</a:t>
            </a:r>
            <a:r>
              <a:rPr lang="zh-TW" altLang="en-US" dirty="0"/>
              <a:t>作先知講道不是為不信的人作證據</a:t>
            </a:r>
            <a:r>
              <a:rPr lang="en-US" altLang="zh-TW" dirty="0"/>
              <a:t>, </a:t>
            </a:r>
            <a:r>
              <a:rPr lang="zh-TW" altLang="en-US" dirty="0"/>
              <a:t>乃是為信的人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09F21-54AA-4E49-B9B1-E1836D42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8" y="6233316"/>
            <a:ext cx="4928781" cy="334962"/>
          </a:xfrm>
        </p:spPr>
        <p:txBody>
          <a:bodyPr/>
          <a:lstStyle/>
          <a:p>
            <a:r>
              <a:rPr lang="zh-CN" altLang="en-US" dirty="0"/>
              <a:t>哥林多前書</a:t>
            </a:r>
            <a:r>
              <a:rPr lang="en-US" altLang="zh-CN" dirty="0"/>
              <a:t>14:21-22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894A6-8840-9E27-8252-6F81E1F794B1}"/>
              </a:ext>
            </a:extLst>
          </p:cNvPr>
          <p:cNvSpPr txBox="1"/>
          <p:nvPr/>
        </p:nvSpPr>
        <p:spPr>
          <a:xfrm>
            <a:off x="592324" y="482123"/>
            <a:ext cx="1067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例證一：舊約預言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28: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KaiTi" panose="02010609060101010101" pitchFamily="49" charset="-122"/>
                <a:cs typeface="Arial" panose="020B0604020202020204" pitchFamily="34" charset="0"/>
              </a:rPr>
              <a:t>11)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CC560-F0C1-5027-9B4B-C8F1BDE4B6FD}"/>
              </a:ext>
            </a:extLst>
          </p:cNvPr>
          <p:cNvSpPr txBox="1"/>
          <p:nvPr/>
        </p:nvSpPr>
        <p:spPr>
          <a:xfrm>
            <a:off x="659219" y="4121916"/>
            <a:ext cx="10678188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746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亞述帝國侵佔北國以色列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  <a:p>
            <a:pPr marL="574675" marR="0" lvl="0" indent="-5746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方言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為不信的人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”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——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Arial" panose="020B0604020202020204" pitchFamily="34" charset="0"/>
              </a:rPr>
              <a:t>神的審判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KC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6534</TotalTime>
  <Words>1679</Words>
  <Application>Microsoft Office PowerPoint</Application>
  <PresentationFormat>宽屏</PresentationFormat>
  <Paragraphs>276</Paragraphs>
  <Slides>15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Yu Gothic</vt:lpstr>
      <vt:lpstr>STKaiti</vt:lpstr>
      <vt:lpstr>KaiTi</vt:lpstr>
      <vt:lpstr>Arial</vt:lpstr>
      <vt:lpstr>Arial Narrow</vt:lpstr>
      <vt:lpstr>Calibri</vt:lpstr>
      <vt:lpstr>Cambria</vt:lpstr>
      <vt:lpstr>Candara</vt:lpstr>
      <vt:lpstr>Courier New</vt:lpstr>
      <vt:lpstr>Times New Roman</vt:lpstr>
      <vt:lpstr>Wingdings</vt:lpstr>
      <vt:lpstr>1_Office Theme</vt:lpstr>
      <vt:lpstr>2_Office Theme</vt:lpstr>
      <vt:lpstr>EKC 2010</vt:lpstr>
      <vt:lpstr>5_Office Theme</vt:lpstr>
      <vt:lpstr>4_Office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哥林多前書11-14章</vt:lpstr>
      <vt:lpstr>哥林多前書14:20-25</vt:lpstr>
      <vt:lpstr>哥林多前書14:21-22</vt:lpstr>
      <vt:lpstr>哥林多前書14:23-25</vt:lpstr>
      <vt:lpstr>PowerPoint 演示文稿</vt:lpstr>
      <vt:lpstr>哥林多前書14:20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Sun</dc:creator>
  <dc:description/>
  <cp:lastModifiedBy>CissynJohn Liang</cp:lastModifiedBy>
  <cp:revision>367</cp:revision>
  <cp:lastPrinted>2023-12-13T06:26:11Z</cp:lastPrinted>
  <dcterms:created xsi:type="dcterms:W3CDTF">2018-03-26T07:26:07Z</dcterms:created>
  <dcterms:modified xsi:type="dcterms:W3CDTF">2024-11-11T05:28:06Z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1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23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62</vt:i4>
  </property>
</Properties>
</file>