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6" r:id="rId2"/>
    <p:sldId id="25942" r:id="rId3"/>
    <p:sldId id="319" r:id="rId4"/>
    <p:sldId id="25960" r:id="rId5"/>
    <p:sldId id="25963" r:id="rId6"/>
    <p:sldId id="25964" r:id="rId7"/>
    <p:sldId id="25965" r:id="rId8"/>
    <p:sldId id="25966" r:id="rId9"/>
    <p:sldId id="25967" r:id="rId10"/>
    <p:sldId id="25968" r:id="rId11"/>
    <p:sldId id="25970" r:id="rId12"/>
    <p:sldId id="25969" r:id="rId13"/>
    <p:sldId id="259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1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86CB5-F58B-48DF-A92C-A187BCE80A71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1B83B-BE38-4500-804E-3328B169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57">
              <a:defRPr/>
            </a:pPr>
            <a:r>
              <a:rPr lang="en-US" dirty="0"/>
              <a:t>TITLE SLIDE</a:t>
            </a:r>
          </a:p>
          <a:p>
            <a:pPr defTabSz="914057">
              <a:defRPr/>
            </a:pPr>
            <a:endParaRPr lang="en-US" dirty="0"/>
          </a:p>
          <a:p>
            <a:pPr defTabSz="914057">
              <a:defRPr/>
            </a:pPr>
            <a:r>
              <a:rPr lang="en-US" dirty="0"/>
              <a:t>Use this slide for your sermon title and the introduction of your specific sermon. Feel free to adjust the font size to fit the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662C-9000-9E4B-826A-7D40FB7904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0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46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98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233316"/>
            <a:ext cx="4978400" cy="334962"/>
          </a:xfr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Scripture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627797"/>
            <a:ext cx="10972800" cy="5430102"/>
          </a:xfrm>
        </p:spPr>
        <p:txBody>
          <a:bodyPr/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Scripture Passage</a:t>
            </a:r>
          </a:p>
        </p:txBody>
      </p:sp>
    </p:spTree>
    <p:extLst>
      <p:ext uri="{BB962C8B-B14F-4D97-AF65-F5344CB8AC3E}">
        <p14:creationId xmlns:p14="http://schemas.microsoft.com/office/powerpoint/2010/main" val="319534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0390" y="1421813"/>
            <a:ext cx="10892009" cy="50647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Bullet body text</a:t>
            </a:r>
          </a:p>
          <a:p>
            <a:pPr lvl="1"/>
            <a:r>
              <a:rPr lang="en-US" dirty="0"/>
              <a:t> Second level body text</a:t>
            </a:r>
          </a:p>
        </p:txBody>
      </p:sp>
    </p:spTree>
    <p:extLst>
      <p:ext uri="{BB962C8B-B14F-4D97-AF65-F5344CB8AC3E}">
        <p14:creationId xmlns:p14="http://schemas.microsoft.com/office/powerpoint/2010/main" val="281310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0390" y="1436560"/>
            <a:ext cx="5260467" cy="500710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Bullet body text</a:t>
            </a:r>
          </a:p>
          <a:p>
            <a:pPr lvl="1"/>
            <a:r>
              <a:rPr lang="en-US" dirty="0"/>
              <a:t> Second level body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0212BD-4C14-1A48-BCF9-8AA706BCF3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21932" y="1436559"/>
            <a:ext cx="5260467" cy="44480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Bullet body text</a:t>
            </a:r>
          </a:p>
          <a:p>
            <a:pPr lvl="1"/>
            <a:r>
              <a:rPr lang="en-US" dirty="0"/>
              <a:t> Second level body text</a:t>
            </a:r>
          </a:p>
        </p:txBody>
      </p:sp>
    </p:spTree>
    <p:extLst>
      <p:ext uri="{BB962C8B-B14F-4D97-AF65-F5344CB8AC3E}">
        <p14:creationId xmlns:p14="http://schemas.microsoft.com/office/powerpoint/2010/main" val="192899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43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A87378B-0FAE-234F-83A9-276414CDB8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0390" y="584353"/>
            <a:ext cx="10892009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F8FB7DA-89ED-634B-A058-64C84C8DD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0390" y="1452716"/>
            <a:ext cx="10892009" cy="49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Bullet body text</a:t>
            </a:r>
          </a:p>
          <a:p>
            <a:pPr lvl="1"/>
            <a:r>
              <a:rPr lang="en-US" altLang="en-US" dirty="0"/>
              <a:t> Second level body text</a:t>
            </a:r>
          </a:p>
        </p:txBody>
      </p:sp>
    </p:spTree>
    <p:extLst>
      <p:ext uri="{BB962C8B-B14F-4D97-AF65-F5344CB8AC3E}">
        <p14:creationId xmlns:p14="http://schemas.microsoft.com/office/powerpoint/2010/main" val="21727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rgbClr val="FFC000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5BE28F-0D42-03D9-B662-7A20662511D2}"/>
              </a:ext>
            </a:extLst>
          </p:cNvPr>
          <p:cNvSpPr txBox="1"/>
          <p:nvPr/>
        </p:nvSpPr>
        <p:spPr>
          <a:xfrm>
            <a:off x="1945822" y="2653170"/>
            <a:ext cx="10389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0" u="none" strike="noStrike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2024</a:t>
            </a:r>
            <a:r>
              <a:rPr lang="zh-CN" altLang="en-US" sz="3600" b="1" i="0" u="none" strike="noStrike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春季</a:t>
            </a:r>
            <a:endParaRPr lang="en-US" altLang="zh-CN" sz="3600" b="1" i="0" u="none" strike="noStrike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6000" b="1" i="0" u="none" strike="noStrike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國語主日學</a:t>
            </a:r>
            <a:r>
              <a:rPr lang="zh-CN" altLang="en-US" sz="6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endParaRPr lang="en-US" altLang="zh-CN" sz="6000" b="1" i="0" u="none" strike="noStrike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B09FA-41B7-805B-5276-B60B94F2D720}"/>
              </a:ext>
            </a:extLst>
          </p:cNvPr>
          <p:cNvSpPr txBox="1"/>
          <p:nvPr/>
        </p:nvSpPr>
        <p:spPr>
          <a:xfrm>
            <a:off x="1669399" y="4222830"/>
            <a:ext cx="807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+mj-lt"/>
                <a:ea typeface="標楷體" panose="03000509000000000000" pitchFamily="65" charset="-120"/>
                <a:cs typeface="Calibri" panose="020F0502020204030204" pitchFamily="34" charset="0"/>
              </a:rPr>
              <a:t>「你們應當如此行」</a:t>
            </a:r>
            <a:r>
              <a:rPr lang="zh-CN" sz="2800" b="1" dirty="0">
                <a:solidFill>
                  <a:schemeClr val="bg1"/>
                </a:solidFill>
                <a:latin typeface="+mj-lt"/>
                <a:ea typeface="標楷體" panose="03000509000000000000" pitchFamily="65" charset="-120"/>
                <a:cs typeface="Calibri" panose="020F0502020204030204" pitchFamily="34" charset="0"/>
              </a:rPr>
              <a:t>哥林多前</a:t>
            </a:r>
            <a:r>
              <a:rPr lang="zh-TW" altLang="en-US" sz="2800" b="1" dirty="0">
                <a:solidFill>
                  <a:schemeClr val="bg1"/>
                </a:solidFill>
                <a:latin typeface="+mj-lt"/>
                <a:ea typeface="標楷體" panose="03000509000000000000" pitchFamily="65" charset="-120"/>
                <a:cs typeface="Calibri" panose="020F0502020204030204" pitchFamily="34" charset="0"/>
              </a:rPr>
              <a:t>書</a:t>
            </a:r>
            <a:r>
              <a:rPr lang="en-US" altLang="zh-CN" sz="2800" b="1" dirty="0">
                <a:solidFill>
                  <a:schemeClr val="bg1"/>
                </a:solidFill>
                <a:latin typeface="+mj-lt"/>
                <a:ea typeface="標楷體" panose="03000509000000000000" pitchFamily="65" charset="-120"/>
                <a:cs typeface="Calibri" panose="020F0502020204030204" pitchFamily="34" charset="0"/>
              </a:rPr>
              <a:t> 9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標楷體" panose="03000509000000000000" pitchFamily="65" charset="-120"/>
              </a:rPr>
              <a:t>-12</a:t>
            </a:r>
            <a:r>
              <a:rPr lang="zh-CN" altLang="en-US" sz="2800" b="1" dirty="0">
                <a:solidFill>
                  <a:schemeClr val="bg1"/>
                </a:solidFill>
                <a:latin typeface="+mj-lt"/>
                <a:ea typeface="標楷體" panose="03000509000000000000" pitchFamily="65" charset="-120"/>
              </a:rPr>
              <a:t>章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500F2-5764-C511-B78B-EE7F23036931}"/>
              </a:ext>
            </a:extLst>
          </p:cNvPr>
          <p:cNvSpPr txBox="1"/>
          <p:nvPr/>
        </p:nvSpPr>
        <p:spPr>
          <a:xfrm>
            <a:off x="5194407" y="5157914"/>
            <a:ext cx="4382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崔勝洪牧師</a:t>
            </a:r>
            <a:endParaRPr kumimoji="0" lang="en-US" altLang="zh-CN" sz="3600" b="1" i="0" u="none" strike="noStrike" kern="1200" cap="none" spc="5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5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5-12-2024</a:t>
            </a:r>
            <a:endParaRPr kumimoji="0" lang="en-US" sz="2400" b="1" i="0" u="none" strike="noStrike" kern="1200" cap="none" spc="5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9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09BD-D363-57E3-F0A5-9413491F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總結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C4F-28C5-52FB-4103-6A5FF97C1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「你們應當如此行」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「思」與「行」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什麽不可以吃？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偶像問題的本質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權利與使命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7DBFC-C79A-FBD3-6FA7-F46841E356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zh-TW" altLang="en-US" sz="4000" dirty="0"/>
              <a:t>宗教與信心</a:t>
            </a:r>
          </a:p>
          <a:p>
            <a:r>
              <a:rPr lang="zh-TW" altLang="en-US" sz="4000" dirty="0"/>
              <a:t>敬拜與聖餐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197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09BD-D363-57E3-F0A5-9413491F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總結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C4F-28C5-52FB-4103-6A5FF97C1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「你們應當如此行」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「思」與「行」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什麽不可以吃？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偶像問題的本質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權利與使命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7DBFC-C79A-FBD3-6FA7-F46841E356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zh-TW" altLang="en-US" sz="4000" dirty="0"/>
              <a:t>宗教與信心</a:t>
            </a:r>
          </a:p>
          <a:p>
            <a:r>
              <a:rPr lang="zh-TW" altLang="en-US" sz="4000" dirty="0"/>
              <a:t>敬拜與聖餐</a:t>
            </a:r>
          </a:p>
          <a:p>
            <a:r>
              <a:rPr lang="zh-TW" altLang="en-US" sz="4000" dirty="0"/>
              <a:t>按神的設計而活</a:t>
            </a:r>
          </a:p>
        </p:txBody>
      </p:sp>
    </p:spTree>
    <p:extLst>
      <p:ext uri="{BB962C8B-B14F-4D97-AF65-F5344CB8AC3E}">
        <p14:creationId xmlns:p14="http://schemas.microsoft.com/office/powerpoint/2010/main" val="302637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09BD-D363-57E3-F0A5-9413491F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總結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C4F-28C5-52FB-4103-6A5FF97C1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「你們應當如此行」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「思」與「行」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什麽不可以吃？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偶像問題的本質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權利與使命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7DBFC-C79A-FBD3-6FA7-F46841E356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zh-TW" altLang="en-US" sz="4000" dirty="0"/>
              <a:t>宗教與信心</a:t>
            </a:r>
          </a:p>
          <a:p>
            <a:r>
              <a:rPr lang="zh-TW" altLang="en-US" sz="4000" dirty="0"/>
              <a:t>敬拜與聖餐</a:t>
            </a:r>
          </a:p>
          <a:p>
            <a:r>
              <a:rPr lang="zh-TW" altLang="en-US" sz="4000" dirty="0"/>
              <a:t>按神的設計而活</a:t>
            </a:r>
          </a:p>
          <a:p>
            <a:r>
              <a:rPr lang="zh-CN" altLang="en-US" sz="4000" dirty="0"/>
              <a:t>屬靈的恩賜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235993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09BD-D363-57E3-F0A5-9413491F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總結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C4F-28C5-52FB-4103-6A5FF97C1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「你們應當如此行」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「思」與「行」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什麽不可以吃？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偶像問題的本質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權利與使命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7DBFC-C79A-FBD3-6FA7-F46841E356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zh-TW" altLang="en-US" sz="4000" dirty="0"/>
              <a:t>宗教與信心</a:t>
            </a:r>
          </a:p>
          <a:p>
            <a:r>
              <a:rPr lang="zh-TW" altLang="en-US" sz="4000" dirty="0"/>
              <a:t>敬拜與聖餐</a:t>
            </a:r>
          </a:p>
          <a:p>
            <a:r>
              <a:rPr lang="zh-TW" altLang="en-US" sz="4000" dirty="0"/>
              <a:t>按神的設計而活</a:t>
            </a:r>
          </a:p>
          <a:p>
            <a:r>
              <a:rPr lang="zh-CN" altLang="en-US" sz="4000" dirty="0"/>
              <a:t>屬靈的恩賜</a:t>
            </a:r>
            <a:endParaRPr lang="en-US" altLang="zh-CN" sz="4000" dirty="0"/>
          </a:p>
          <a:p>
            <a:r>
              <a:rPr lang="zh-CN" altLang="en-US" sz="4000" dirty="0"/>
              <a:t>教會與成長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257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B990-B635-DD06-E0C1-F06DEE2E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系列方位</a:t>
            </a: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BA80-0A80-59D3-FCD1-C22ECE71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5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82"/>
            <a:ext cx="12192000" cy="685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5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09BD-D363-57E3-F0A5-9413491F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總結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C4F-28C5-52FB-4103-6A5FF97C1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「你們應當如此行」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7DBFC-C79A-FBD3-6FA7-F46841E356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432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09BD-D363-57E3-F0A5-9413491F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總結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C4F-28C5-52FB-4103-6A5FF97C1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「你們應當如此行」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「思」與「行」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7DBFC-C79A-FBD3-6FA7-F46841E356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038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09BD-D363-57E3-F0A5-9413491F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總結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C4F-28C5-52FB-4103-6A5FF97C1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「你們應當如此行」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「思」與「行」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什麽不可以吃？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7DBFC-C79A-FBD3-6FA7-F46841E356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064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09BD-D363-57E3-F0A5-9413491F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總結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C4F-28C5-52FB-4103-6A5FF97C1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「你們應當如此行」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「思」與「行」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什麽不可以吃？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偶像問題的本質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7DBFC-C79A-FBD3-6FA7-F46841E356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667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09BD-D363-57E3-F0A5-9413491F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總結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C4F-28C5-52FB-4103-6A5FF97C1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「你們應當如此行」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「思」與「行」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什麽不可以吃？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偶像問題的本質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權利與使命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7DBFC-C79A-FBD3-6FA7-F46841E356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785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09BD-D363-57E3-F0A5-9413491F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總結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BC4F-28C5-52FB-4103-6A5FF97C1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「你們應當如此行」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「思」與「行」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什麽不可以吃？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偶像問題的本質</a:t>
            </a: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權利與使命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7DBFC-C79A-FBD3-6FA7-F46841E356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zh-TW" altLang="en-US" sz="4000" dirty="0"/>
              <a:t>宗教與信心</a:t>
            </a:r>
          </a:p>
        </p:txBody>
      </p:sp>
    </p:spTree>
    <p:extLst>
      <p:ext uri="{BB962C8B-B14F-4D97-AF65-F5344CB8AC3E}">
        <p14:creationId xmlns:p14="http://schemas.microsoft.com/office/powerpoint/2010/main" val="2027898010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353</Words>
  <Application>Microsoft Office PowerPoint</Application>
  <PresentationFormat>Widescreen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標楷體</vt:lpstr>
      <vt:lpstr>SimSun</vt:lpstr>
      <vt:lpstr>Arial</vt:lpstr>
      <vt:lpstr>Calibri</vt:lpstr>
      <vt:lpstr>7_Office Theme</vt:lpstr>
      <vt:lpstr>PowerPoint Presentation</vt:lpstr>
      <vt:lpstr>系列方位 </vt:lpstr>
      <vt:lpstr>PowerPoint Presentation</vt:lpstr>
      <vt:lpstr>總結</vt:lpstr>
      <vt:lpstr>總結</vt:lpstr>
      <vt:lpstr>總結</vt:lpstr>
      <vt:lpstr>總結</vt:lpstr>
      <vt:lpstr>總結</vt:lpstr>
      <vt:lpstr>總結</vt:lpstr>
      <vt:lpstr>總結</vt:lpstr>
      <vt:lpstr>總結</vt:lpstr>
      <vt:lpstr>總結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Priscilla Chow</dc:creator>
  <cp:lastModifiedBy>Alex Cui</cp:lastModifiedBy>
  <cp:revision>27</cp:revision>
  <dcterms:created xsi:type="dcterms:W3CDTF">2023-09-30T05:06:16Z</dcterms:created>
  <dcterms:modified xsi:type="dcterms:W3CDTF">2024-05-12T04:39:55Z</dcterms:modified>
</cp:coreProperties>
</file>